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4186" r:id="rId5"/>
    <p:sldId id="4189" r:id="rId6"/>
    <p:sldId id="4194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71273-2D7B-43D7-AE0A-64F7594DC181}" v="1" dt="2025-01-17T12:48:25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98" y="-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gstad-Hoff, Truls" userId="d11b39e1-bcb5-45e1-9ac3-8f827f6c0099" providerId="ADAL" clId="{9CF71273-2D7B-43D7-AE0A-64F7594DC181}"/>
    <pc:docChg chg="modSld">
      <pc:chgData name="Lyngstad-Hoff, Truls" userId="d11b39e1-bcb5-45e1-9ac3-8f827f6c0099" providerId="ADAL" clId="{9CF71273-2D7B-43D7-AE0A-64F7594DC181}" dt="2025-01-17T12:49:45.828" v="11" actId="14100"/>
      <pc:docMkLst>
        <pc:docMk/>
      </pc:docMkLst>
      <pc:sldChg chg="addSp modSp mod">
        <pc:chgData name="Lyngstad-Hoff, Truls" userId="d11b39e1-bcb5-45e1-9ac3-8f827f6c0099" providerId="ADAL" clId="{9CF71273-2D7B-43D7-AE0A-64F7594DC181}" dt="2025-01-17T12:49:45.828" v="11" actId="14100"/>
        <pc:sldMkLst>
          <pc:docMk/>
          <pc:sldMk cId="2516806707" sldId="4194"/>
        </pc:sldMkLst>
        <pc:spChg chg="add mod">
          <ac:chgData name="Lyngstad-Hoff, Truls" userId="d11b39e1-bcb5-45e1-9ac3-8f827f6c0099" providerId="ADAL" clId="{9CF71273-2D7B-43D7-AE0A-64F7594DC181}" dt="2025-01-17T12:49:33.897" v="10" actId="20577"/>
          <ac:spMkLst>
            <pc:docMk/>
            <pc:sldMk cId="2516806707" sldId="4194"/>
            <ac:spMk id="9" creationId="{EE4ABC54-5602-03C5-E8B3-ECCC8A62645D}"/>
          </ac:spMkLst>
        </pc:spChg>
        <pc:cxnChg chg="mod">
          <ac:chgData name="Lyngstad-Hoff, Truls" userId="d11b39e1-bcb5-45e1-9ac3-8f827f6c0099" providerId="ADAL" clId="{9CF71273-2D7B-43D7-AE0A-64F7594DC181}" dt="2025-01-17T12:49:45.828" v="11" actId="14100"/>
          <ac:cxnSpMkLst>
            <pc:docMk/>
            <pc:sldMk cId="2516806707" sldId="4194"/>
            <ac:cxnSpMk id="7" creationId="{0F3E2B91-A0C8-492A-4E6D-EBB474A12C36}"/>
          </ac:cxnSpMkLst>
        </pc:cxnChg>
      </pc:sldChg>
    </pc:docChg>
  </pc:docChgLst>
  <pc:docChgLst>
    <pc:chgData name="Olafsen, Truls Hoff" userId="d11b39e1-bcb5-45e1-9ac3-8f827f6c0099" providerId="ADAL" clId="{1E4420F6-75E4-4ED0-A701-2E0C27F6B4E1}"/>
    <pc:docChg chg="undo custSel modSld">
      <pc:chgData name="Olafsen, Truls Hoff" userId="d11b39e1-bcb5-45e1-9ac3-8f827f6c0099" providerId="ADAL" clId="{1E4420F6-75E4-4ED0-A701-2E0C27F6B4E1}" dt="2024-10-29T12:33:23.409" v="181" actId="14100"/>
      <pc:docMkLst>
        <pc:docMk/>
      </pc:docMkLst>
      <pc:sldChg chg="modSp mod">
        <pc:chgData name="Olafsen, Truls Hoff" userId="d11b39e1-bcb5-45e1-9ac3-8f827f6c0099" providerId="ADAL" clId="{1E4420F6-75E4-4ED0-A701-2E0C27F6B4E1}" dt="2024-10-29T12:27:36.344" v="160" actId="790"/>
        <pc:sldMkLst>
          <pc:docMk/>
          <pc:sldMk cId="580603987" sldId="4186"/>
        </pc:sldMkLst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7" creationId="{E8F3CB2D-63CE-47AE-9139-C3987BA60C2D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8" creationId="{D9145AB6-F4A6-4F7D-999D-6C94207A9502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9" creationId="{A7C4A46C-A7C3-4AB4-97F8-2EE7C9619EBC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10" creationId="{89471352-2D19-400E-A172-1B786BE0B391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11" creationId="{D41556A3-27D0-4FFD-BA72-5E2679ECFCC6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12" creationId="{BD9C71FA-4072-4293-8B4C-82B7C1C8F618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13" creationId="{9911DC43-903F-446F-A364-75C0395B3F0F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15" creationId="{5996413F-3312-4548-9E18-09638D5D66F8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65" creationId="{BD255630-8004-41FC-AD2C-44FA731B4EDF}"/>
          </ac:spMkLst>
        </pc:spChg>
        <pc:spChg chg="mod">
          <ac:chgData name="Olafsen, Truls Hoff" userId="d11b39e1-bcb5-45e1-9ac3-8f827f6c0099" providerId="ADAL" clId="{1E4420F6-75E4-4ED0-A701-2E0C27F6B4E1}" dt="2024-10-29T12:27:36.344" v="160" actId="790"/>
          <ac:spMkLst>
            <pc:docMk/>
            <pc:sldMk cId="580603987" sldId="4186"/>
            <ac:spMk id="75" creationId="{211C6D2E-CF22-5F86-E7CF-6311866AE50F}"/>
          </ac:spMkLst>
        </pc:spChg>
      </pc:sldChg>
      <pc:sldChg chg="modSp mod">
        <pc:chgData name="Olafsen, Truls Hoff" userId="d11b39e1-bcb5-45e1-9ac3-8f827f6c0099" providerId="ADAL" clId="{1E4420F6-75E4-4ED0-A701-2E0C27F6B4E1}" dt="2024-10-29T12:33:03.500" v="179" actId="20577"/>
        <pc:sldMkLst>
          <pc:docMk/>
          <pc:sldMk cId="3976114239" sldId="4189"/>
        </pc:sldMkLst>
        <pc:spChg chg="mod">
          <ac:chgData name="Olafsen, Truls Hoff" userId="d11b39e1-bcb5-45e1-9ac3-8f827f6c0099" providerId="ADAL" clId="{1E4420F6-75E4-4ED0-A701-2E0C27F6B4E1}" dt="2024-10-16T08:34:51.837" v="58" actId="20577"/>
          <ac:spMkLst>
            <pc:docMk/>
            <pc:sldMk cId="3976114239" sldId="4189"/>
            <ac:spMk id="3" creationId="{6438224C-7569-1868-0976-91F2CF7E816D}"/>
          </ac:spMkLst>
        </pc:spChg>
        <pc:spChg chg="mod">
          <ac:chgData name="Olafsen, Truls Hoff" userId="d11b39e1-bcb5-45e1-9ac3-8f827f6c0099" providerId="ADAL" clId="{1E4420F6-75E4-4ED0-A701-2E0C27F6B4E1}" dt="2024-10-16T08:32:26.559" v="25" actId="20577"/>
          <ac:spMkLst>
            <pc:docMk/>
            <pc:sldMk cId="3976114239" sldId="4189"/>
            <ac:spMk id="9" creationId="{A7C4A46C-A7C3-4AB4-97F8-2EE7C9619EBC}"/>
          </ac:spMkLst>
        </pc:spChg>
        <pc:spChg chg="mod">
          <ac:chgData name="Olafsen, Truls Hoff" userId="d11b39e1-bcb5-45e1-9ac3-8f827f6c0099" providerId="ADAL" clId="{1E4420F6-75E4-4ED0-A701-2E0C27F6B4E1}" dt="2024-10-16T08:37:16.735" v="62" actId="20577"/>
          <ac:spMkLst>
            <pc:docMk/>
            <pc:sldMk cId="3976114239" sldId="4189"/>
            <ac:spMk id="14" creationId="{01159AF2-3CCF-DEE0-C291-63D36D409A74}"/>
          </ac:spMkLst>
        </pc:spChg>
        <pc:spChg chg="mod">
          <ac:chgData name="Olafsen, Truls Hoff" userId="d11b39e1-bcb5-45e1-9ac3-8f827f6c0099" providerId="ADAL" clId="{1E4420F6-75E4-4ED0-A701-2E0C27F6B4E1}" dt="2024-10-16T08:37:56.949" v="68" actId="20577"/>
          <ac:spMkLst>
            <pc:docMk/>
            <pc:sldMk cId="3976114239" sldId="4189"/>
            <ac:spMk id="16" creationId="{F9F556E5-4CAC-2BC8-76F2-5854D7E0328B}"/>
          </ac:spMkLst>
        </pc:spChg>
        <pc:spChg chg="mod">
          <ac:chgData name="Olafsen, Truls Hoff" userId="d11b39e1-bcb5-45e1-9ac3-8f827f6c0099" providerId="ADAL" clId="{1E4420F6-75E4-4ED0-A701-2E0C27F6B4E1}" dt="2024-10-16T08:38:29.601" v="72" actId="20577"/>
          <ac:spMkLst>
            <pc:docMk/>
            <pc:sldMk cId="3976114239" sldId="4189"/>
            <ac:spMk id="17" creationId="{FE18E360-402A-FFA7-0684-B4C86019E74E}"/>
          </ac:spMkLst>
        </pc:spChg>
        <pc:spChg chg="mod">
          <ac:chgData name="Olafsen, Truls Hoff" userId="d11b39e1-bcb5-45e1-9ac3-8f827f6c0099" providerId="ADAL" clId="{1E4420F6-75E4-4ED0-A701-2E0C27F6B4E1}" dt="2024-10-16T08:40:07.894" v="76" actId="20577"/>
          <ac:spMkLst>
            <pc:docMk/>
            <pc:sldMk cId="3976114239" sldId="4189"/>
            <ac:spMk id="29" creationId="{857B5278-AB61-D41B-A810-6A545E3C8564}"/>
          </ac:spMkLst>
        </pc:spChg>
        <pc:spChg chg="mod">
          <ac:chgData name="Olafsen, Truls Hoff" userId="d11b39e1-bcb5-45e1-9ac3-8f827f6c0099" providerId="ADAL" clId="{1E4420F6-75E4-4ED0-A701-2E0C27F6B4E1}" dt="2024-10-16T08:40:45.612" v="80"/>
          <ac:spMkLst>
            <pc:docMk/>
            <pc:sldMk cId="3976114239" sldId="4189"/>
            <ac:spMk id="30" creationId="{41735A5A-5A83-FF09-0891-3BAF8601AFA7}"/>
          </ac:spMkLst>
        </pc:spChg>
        <pc:spChg chg="mod">
          <ac:chgData name="Olafsen, Truls Hoff" userId="d11b39e1-bcb5-45e1-9ac3-8f827f6c0099" providerId="ADAL" clId="{1E4420F6-75E4-4ED0-A701-2E0C27F6B4E1}" dt="2024-10-16T08:41:14.998" v="87" actId="20577"/>
          <ac:spMkLst>
            <pc:docMk/>
            <pc:sldMk cId="3976114239" sldId="4189"/>
            <ac:spMk id="31" creationId="{6A748B73-17BB-F8DF-4205-59A47AA53419}"/>
          </ac:spMkLst>
        </pc:spChg>
        <pc:spChg chg="mod">
          <ac:chgData name="Olafsen, Truls Hoff" userId="d11b39e1-bcb5-45e1-9ac3-8f827f6c0099" providerId="ADAL" clId="{1E4420F6-75E4-4ED0-A701-2E0C27F6B4E1}" dt="2024-10-16T08:41:45.483" v="98"/>
          <ac:spMkLst>
            <pc:docMk/>
            <pc:sldMk cId="3976114239" sldId="4189"/>
            <ac:spMk id="32" creationId="{E72DD24B-8DF7-CF5C-D3F8-48B36C190250}"/>
          </ac:spMkLst>
        </pc:spChg>
        <pc:spChg chg="mod">
          <ac:chgData name="Olafsen, Truls Hoff" userId="d11b39e1-bcb5-45e1-9ac3-8f827f6c0099" providerId="ADAL" clId="{1E4420F6-75E4-4ED0-A701-2E0C27F6B4E1}" dt="2024-10-16T08:42:12.875" v="105" actId="20577"/>
          <ac:spMkLst>
            <pc:docMk/>
            <pc:sldMk cId="3976114239" sldId="4189"/>
            <ac:spMk id="33" creationId="{2F001466-D17E-9225-FBC2-11E09CFC515A}"/>
          </ac:spMkLst>
        </pc:spChg>
        <pc:spChg chg="mod">
          <ac:chgData name="Olafsen, Truls Hoff" userId="d11b39e1-bcb5-45e1-9ac3-8f827f6c0099" providerId="ADAL" clId="{1E4420F6-75E4-4ED0-A701-2E0C27F6B4E1}" dt="2024-10-16T08:42:46.162" v="115" actId="20577"/>
          <ac:spMkLst>
            <pc:docMk/>
            <pc:sldMk cId="3976114239" sldId="4189"/>
            <ac:spMk id="34" creationId="{D39F4B5C-E0A1-A8E6-68AB-B02E93511881}"/>
          </ac:spMkLst>
        </pc:spChg>
        <pc:spChg chg="mod">
          <ac:chgData name="Olafsen, Truls Hoff" userId="d11b39e1-bcb5-45e1-9ac3-8f827f6c0099" providerId="ADAL" clId="{1E4420F6-75E4-4ED0-A701-2E0C27F6B4E1}" dt="2024-10-16T08:43:23.947" v="124"/>
          <ac:spMkLst>
            <pc:docMk/>
            <pc:sldMk cId="3976114239" sldId="4189"/>
            <ac:spMk id="35" creationId="{79353F9F-53F3-5050-B9A9-6D7764A1C917}"/>
          </ac:spMkLst>
        </pc:spChg>
        <pc:spChg chg="mod">
          <ac:chgData name="Olafsen, Truls Hoff" userId="d11b39e1-bcb5-45e1-9ac3-8f827f6c0099" providerId="ADAL" clId="{1E4420F6-75E4-4ED0-A701-2E0C27F6B4E1}" dt="2024-10-29T12:33:03.500" v="179" actId="20577"/>
          <ac:spMkLst>
            <pc:docMk/>
            <pc:sldMk cId="3976114239" sldId="4189"/>
            <ac:spMk id="41" creationId="{FB5E2BF7-BF63-C67E-AFBB-F453221A9E33}"/>
          </ac:spMkLst>
        </pc:spChg>
        <pc:spChg chg="mod">
          <ac:chgData name="Olafsen, Truls Hoff" userId="d11b39e1-bcb5-45e1-9ac3-8f827f6c0099" providerId="ADAL" clId="{1E4420F6-75E4-4ED0-A701-2E0C27F6B4E1}" dt="2024-10-16T08:33:01.958" v="38" actId="20577"/>
          <ac:spMkLst>
            <pc:docMk/>
            <pc:sldMk cId="3976114239" sldId="4189"/>
            <ac:spMk id="42" creationId="{95800829-BAE9-1145-3BD7-B91152FD46A6}"/>
          </ac:spMkLst>
        </pc:spChg>
        <pc:spChg chg="mod">
          <ac:chgData name="Olafsen, Truls Hoff" userId="d11b39e1-bcb5-45e1-9ac3-8f827f6c0099" providerId="ADAL" clId="{1E4420F6-75E4-4ED0-A701-2E0C27F6B4E1}" dt="2024-10-29T12:25:19.826" v="158"/>
          <ac:spMkLst>
            <pc:docMk/>
            <pc:sldMk cId="3976114239" sldId="4189"/>
            <ac:spMk id="75" creationId="{211C6D2E-CF22-5F86-E7CF-6311866AE50F}"/>
          </ac:spMkLst>
        </pc:spChg>
        <pc:grpChg chg="mod">
          <ac:chgData name="Olafsen, Truls Hoff" userId="d11b39e1-bcb5-45e1-9ac3-8f827f6c0099" providerId="ADAL" clId="{1E4420F6-75E4-4ED0-A701-2E0C27F6B4E1}" dt="2024-10-16T08:41:38.788" v="96" actId="1076"/>
          <ac:grpSpMkLst>
            <pc:docMk/>
            <pc:sldMk cId="3976114239" sldId="4189"/>
            <ac:grpSpMk id="27" creationId="{96C7565A-3AB5-F3B5-7E23-13C3BBCD93CB}"/>
          </ac:grpSpMkLst>
        </pc:grpChg>
      </pc:sldChg>
      <pc:sldChg chg="modSp mod">
        <pc:chgData name="Olafsen, Truls Hoff" userId="d11b39e1-bcb5-45e1-9ac3-8f827f6c0099" providerId="ADAL" clId="{1E4420F6-75E4-4ED0-A701-2E0C27F6B4E1}" dt="2024-10-29T12:33:23.409" v="181" actId="14100"/>
        <pc:sldMkLst>
          <pc:docMk/>
          <pc:sldMk cId="2516806707" sldId="4194"/>
        </pc:sldMkLst>
        <pc:spChg chg="mod">
          <ac:chgData name="Olafsen, Truls Hoff" userId="d11b39e1-bcb5-45e1-9ac3-8f827f6c0099" providerId="ADAL" clId="{1E4420F6-75E4-4ED0-A701-2E0C27F6B4E1}" dt="2024-10-16T08:34:58.731" v="60" actId="20577"/>
          <ac:spMkLst>
            <pc:docMk/>
            <pc:sldMk cId="2516806707" sldId="4194"/>
            <ac:spMk id="3" creationId="{6438224C-7569-1868-0976-91F2CF7E816D}"/>
          </ac:spMkLst>
        </pc:spChg>
        <pc:spChg chg="mod">
          <ac:chgData name="Olafsen, Truls Hoff" userId="d11b39e1-bcb5-45e1-9ac3-8f827f6c0099" providerId="ADAL" clId="{1E4420F6-75E4-4ED0-A701-2E0C27F6B4E1}" dt="2024-10-16T08:37:23.004" v="64" actId="20577"/>
          <ac:spMkLst>
            <pc:docMk/>
            <pc:sldMk cId="2516806707" sldId="4194"/>
            <ac:spMk id="14" creationId="{01159AF2-3CCF-DEE0-C291-63D36D409A74}"/>
          </ac:spMkLst>
        </pc:spChg>
        <pc:spChg chg="mod">
          <ac:chgData name="Olafsen, Truls Hoff" userId="d11b39e1-bcb5-45e1-9ac3-8f827f6c0099" providerId="ADAL" clId="{1E4420F6-75E4-4ED0-A701-2E0C27F6B4E1}" dt="2024-10-16T08:37:52.365" v="66" actId="20577"/>
          <ac:spMkLst>
            <pc:docMk/>
            <pc:sldMk cId="2516806707" sldId="4194"/>
            <ac:spMk id="16" creationId="{F9F556E5-4CAC-2BC8-76F2-5854D7E0328B}"/>
          </ac:spMkLst>
        </pc:spChg>
        <pc:spChg chg="mod">
          <ac:chgData name="Olafsen, Truls Hoff" userId="d11b39e1-bcb5-45e1-9ac3-8f827f6c0099" providerId="ADAL" clId="{1E4420F6-75E4-4ED0-A701-2E0C27F6B4E1}" dt="2024-10-16T08:38:25.296" v="70" actId="20577"/>
          <ac:spMkLst>
            <pc:docMk/>
            <pc:sldMk cId="2516806707" sldId="4194"/>
            <ac:spMk id="17" creationId="{FE18E360-402A-FFA7-0684-B4C86019E74E}"/>
          </ac:spMkLst>
        </pc:spChg>
        <pc:spChg chg="mod">
          <ac:chgData name="Olafsen, Truls Hoff" userId="d11b39e1-bcb5-45e1-9ac3-8f827f6c0099" providerId="ADAL" clId="{1E4420F6-75E4-4ED0-A701-2E0C27F6B4E1}" dt="2024-10-16T08:40:30.916" v="78"/>
          <ac:spMkLst>
            <pc:docMk/>
            <pc:sldMk cId="2516806707" sldId="4194"/>
            <ac:spMk id="29" creationId="{857B5278-AB61-D41B-A810-6A545E3C8564}"/>
          </ac:spMkLst>
        </pc:spChg>
        <pc:spChg chg="mod">
          <ac:chgData name="Olafsen, Truls Hoff" userId="d11b39e1-bcb5-45e1-9ac3-8f827f6c0099" providerId="ADAL" clId="{1E4420F6-75E4-4ED0-A701-2E0C27F6B4E1}" dt="2024-10-16T08:40:58.420" v="82"/>
          <ac:spMkLst>
            <pc:docMk/>
            <pc:sldMk cId="2516806707" sldId="4194"/>
            <ac:spMk id="30" creationId="{41735A5A-5A83-FF09-0891-3BAF8601AFA7}"/>
          </ac:spMkLst>
        </pc:spChg>
        <pc:spChg chg="mod">
          <ac:chgData name="Olafsen, Truls Hoff" userId="d11b39e1-bcb5-45e1-9ac3-8f827f6c0099" providerId="ADAL" clId="{1E4420F6-75E4-4ED0-A701-2E0C27F6B4E1}" dt="2024-10-16T08:41:32.080" v="94" actId="20577"/>
          <ac:spMkLst>
            <pc:docMk/>
            <pc:sldMk cId="2516806707" sldId="4194"/>
            <ac:spMk id="31" creationId="{6A748B73-17BB-F8DF-4205-59A47AA53419}"/>
          </ac:spMkLst>
        </pc:spChg>
        <pc:spChg chg="mod">
          <ac:chgData name="Olafsen, Truls Hoff" userId="d11b39e1-bcb5-45e1-9ac3-8f827f6c0099" providerId="ADAL" clId="{1E4420F6-75E4-4ED0-A701-2E0C27F6B4E1}" dt="2024-10-16T08:41:56.959" v="100"/>
          <ac:spMkLst>
            <pc:docMk/>
            <pc:sldMk cId="2516806707" sldId="4194"/>
            <ac:spMk id="32" creationId="{E72DD24B-8DF7-CF5C-D3F8-48B36C190250}"/>
          </ac:spMkLst>
        </pc:spChg>
        <pc:spChg chg="mod">
          <ac:chgData name="Olafsen, Truls Hoff" userId="d11b39e1-bcb5-45e1-9ac3-8f827f6c0099" providerId="ADAL" clId="{1E4420F6-75E4-4ED0-A701-2E0C27F6B4E1}" dt="2024-10-16T08:42:29.492" v="110" actId="20577"/>
          <ac:spMkLst>
            <pc:docMk/>
            <pc:sldMk cId="2516806707" sldId="4194"/>
            <ac:spMk id="33" creationId="{2F001466-D17E-9225-FBC2-11E09CFC515A}"/>
          </ac:spMkLst>
        </pc:spChg>
        <pc:spChg chg="mod">
          <ac:chgData name="Olafsen, Truls Hoff" userId="d11b39e1-bcb5-45e1-9ac3-8f827f6c0099" providerId="ADAL" clId="{1E4420F6-75E4-4ED0-A701-2E0C27F6B4E1}" dt="2024-10-16T08:43:00.338" v="120" actId="20577"/>
          <ac:spMkLst>
            <pc:docMk/>
            <pc:sldMk cId="2516806707" sldId="4194"/>
            <ac:spMk id="34" creationId="{D39F4B5C-E0A1-A8E6-68AB-B02E93511881}"/>
          </ac:spMkLst>
        </pc:spChg>
        <pc:spChg chg="mod">
          <ac:chgData name="Olafsen, Truls Hoff" userId="d11b39e1-bcb5-45e1-9ac3-8f827f6c0099" providerId="ADAL" clId="{1E4420F6-75E4-4ED0-A701-2E0C27F6B4E1}" dt="2024-10-16T08:43:12.881" v="122"/>
          <ac:spMkLst>
            <pc:docMk/>
            <pc:sldMk cId="2516806707" sldId="4194"/>
            <ac:spMk id="35" creationId="{79353F9F-53F3-5050-B9A9-6D7764A1C917}"/>
          </ac:spMkLst>
        </pc:spChg>
        <pc:spChg chg="mod">
          <ac:chgData name="Olafsen, Truls Hoff" userId="d11b39e1-bcb5-45e1-9ac3-8f827f6c0099" providerId="ADAL" clId="{1E4420F6-75E4-4ED0-A701-2E0C27F6B4E1}" dt="2024-10-29T12:33:23.409" v="181" actId="14100"/>
          <ac:spMkLst>
            <pc:docMk/>
            <pc:sldMk cId="2516806707" sldId="4194"/>
            <ac:spMk id="41" creationId="{FB5E2BF7-BF63-C67E-AFBB-F453221A9E33}"/>
          </ac:spMkLst>
        </pc:spChg>
        <pc:spChg chg="mod">
          <ac:chgData name="Olafsen, Truls Hoff" userId="d11b39e1-bcb5-45e1-9ac3-8f827f6c0099" providerId="ADAL" clId="{1E4420F6-75E4-4ED0-A701-2E0C27F6B4E1}" dt="2024-10-16T08:32:34.240" v="35" actId="20577"/>
          <ac:spMkLst>
            <pc:docMk/>
            <pc:sldMk cId="2516806707" sldId="4194"/>
            <ac:spMk id="226" creationId="{8E968A61-6476-B45C-C05C-C6DE4036604E}"/>
          </ac:spMkLst>
        </pc:spChg>
        <pc:spChg chg="mod">
          <ac:chgData name="Olafsen, Truls Hoff" userId="d11b39e1-bcb5-45e1-9ac3-8f827f6c0099" providerId="ADAL" clId="{1E4420F6-75E4-4ED0-A701-2E0C27F6B4E1}" dt="2024-10-29T12:25:29.191" v="159"/>
          <ac:spMkLst>
            <pc:docMk/>
            <pc:sldMk cId="2516806707" sldId="4194"/>
            <ac:spMk id="230" creationId="{25BC8639-B1A8-E60D-B584-84CB5B1E7C83}"/>
          </ac:spMkLst>
        </pc:spChg>
        <pc:spChg chg="mod">
          <ac:chgData name="Olafsen, Truls Hoff" userId="d11b39e1-bcb5-45e1-9ac3-8f827f6c0099" providerId="ADAL" clId="{1E4420F6-75E4-4ED0-A701-2E0C27F6B4E1}" dt="2024-10-16T08:33:14.265" v="53" actId="20577"/>
          <ac:spMkLst>
            <pc:docMk/>
            <pc:sldMk cId="2516806707" sldId="4194"/>
            <ac:spMk id="233" creationId="{3089D990-B407-B875-F3FD-38451B0ADA62}"/>
          </ac:spMkLst>
        </pc:spChg>
        <pc:spChg chg="mod">
          <ac:chgData name="Olafsen, Truls Hoff" userId="d11b39e1-bcb5-45e1-9ac3-8f827f6c0099" providerId="ADAL" clId="{1E4420F6-75E4-4ED0-A701-2E0C27F6B4E1}" dt="2024-10-16T08:33:54.319" v="54" actId="20577"/>
          <ac:spMkLst>
            <pc:docMk/>
            <pc:sldMk cId="2516806707" sldId="4194"/>
            <ac:spMk id="234" creationId="{13FDBBED-95BD-F657-CEB7-B7E0BB24A6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026B-C59C-4E2F-8CAA-D25456C2D7DD}" type="datetimeFigureOut">
              <a:rPr lang="nb-NO" smtClean="0"/>
              <a:t>17.01.2025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170D-850C-476B-AAAC-D858B1D97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6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091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57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0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CCF1662F-3DB4-44BB-9FFA-15CF80D97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B9CC706-697F-4851-8AE9-B8F4F3C6AC5E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7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4CFD7D83-6CB9-4493-BD03-AC6458466C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A09A5E-E548-42F6-92CA-B1848F520227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49374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0A39414-B995-4EB3-A02E-261C7EECD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0648082-0075-4B4B-8B0F-1B5D1D206CA4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8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0F001F3-8BE5-419C-9BFC-E7E139CAA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AA0FA42-17AE-4A05-829D-BCCFE39DD945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 - Forskjø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262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 - Forskjøv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104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2A28095-563C-4497-8EA1-33610ED31E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7E01672-357C-496E-A86E-F884CFFE3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4000" y="467740"/>
            <a:ext cx="1524000" cy="944120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3">
            <a:extLst>
              <a:ext uri="{FF2B5EF4-FFF2-40B4-BE49-F238E27FC236}">
                <a16:creationId xmlns:a16="http://schemas.microsoft.com/office/drawing/2014/main" id="{9C62CC79-D85F-4AE3-B8EE-3FC99DA3F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D02D06-9CFF-4ABC-A81C-C12B23B3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057399"/>
            <a:ext cx="4724401" cy="2743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iagram 3">
            <a:extLst>
              <a:ext uri="{FF2B5EF4-FFF2-40B4-BE49-F238E27FC236}">
                <a16:creationId xmlns:a16="http://schemas.microsoft.com/office/drawing/2014/main" id="{36194CD0-83C5-4A5D-804F-A168B0C1846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23C2D22-3A93-4BD7-AFCE-D11FFA6E7308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61ADF65A-E3AA-47D8-AFE0-05EC025827DA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E7FD39A-EB67-43C4-A024-9B47A75053D1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EE9702AC-AD03-4ECB-85A4-F0443A802677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50CC0B-92D7-4C46-BD01-48D493CC07D0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6580DFEE-1183-443D-93CC-7C190151714A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6A69FC28-0D95-4C29-80B0-D1143E5589DB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Multiplikasjonstegn 21">
            <a:extLst>
              <a:ext uri="{FF2B5EF4-FFF2-40B4-BE49-F238E27FC236}">
                <a16:creationId xmlns:a16="http://schemas.microsoft.com/office/drawing/2014/main" id="{FEEE06E0-1C0E-4D80-BA03-6B66477C01C1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1CE88F8F-5B5B-41E0-97F8-D87521985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B13DFAE-F185-433D-AC5E-F85092853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1725438-4F05-4921-AE59-3F618585B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/>
              <a:t>"</a:t>
            </a:r>
            <a:endParaRPr lang="en-US" sz="1660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E2F23D3A-58CB-4BF5-91D7-0B620E5AC0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4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02A10F05-B7BF-4052-8589-616CD7AC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79" y="2768600"/>
            <a:ext cx="213204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94D29DA2-57E8-4B37-80CA-8F8CAF0F4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9906D668-C8AE-4818-A340-DBB02CA50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788E53B7-C855-4F48-86D2-F22AAF6D4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5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/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851229" y="0"/>
            <a:ext cx="4340771" cy="6858000"/>
          </a:xfrm>
          <a:prstGeom prst="rect">
            <a:avLst/>
          </a:prstGeom>
          <a:solidFill>
            <a:schemeClr val="accent1"/>
          </a:solidFill>
        </p:spPr>
        <p:txBody>
          <a:bodyPr tIns="560970" anchor="t" anchorCtr="1">
            <a:normAutofit/>
          </a:bodyPr>
          <a:lstStyle>
            <a:lvl1pPr marL="0" indent="0" algn="ctr">
              <a:buNone/>
              <a:defRPr sz="1867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288037"/>
            <a:ext cx="6964317" cy="9721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0071" y="1530216"/>
            <a:ext cx="6964316" cy="441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88444" y="6398284"/>
            <a:ext cx="846221" cy="184665"/>
          </a:xfrm>
          <a:prstGeom prst="rect">
            <a:avLst/>
          </a:prstGeom>
        </p:spPr>
        <p:txBody>
          <a:bodyPr/>
          <a:lstStyle/>
          <a:p>
            <a:fld id="{8E3E1A2E-AE1C-4BCA-B244-CE2E8FEBFE4B}" type="datetime1">
              <a:rPr lang="nb-NO" smtClean="0">
                <a:solidFill>
                  <a:prstClr val="black"/>
                </a:solidFill>
              </a:rPr>
              <a:pPr/>
              <a:t>17.01.2025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374233" y="6398279"/>
            <a:ext cx="5130155" cy="184668"/>
          </a:xfrm>
          <a:prstGeom prst="rect">
            <a:avLst/>
          </a:prstGeom>
        </p:spPr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0069" y="6403306"/>
            <a:ext cx="308811" cy="184665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tekst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613228" y="4364692"/>
            <a:ext cx="3578773" cy="2493309"/>
          </a:xfrm>
          <a:prstGeom prst="rect">
            <a:avLst/>
          </a:prstGeom>
          <a:blipFill>
            <a:blip r:embed="rId2"/>
            <a:srcRect/>
            <a:stretch>
              <a:fillRect r="-15712"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8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AE45F348-6056-43ED-9DF5-AF8DC0B56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A9EFD1FE-13CD-4792-8DCC-29BD8F240EE7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6513C4E0-8076-4925-9D89-96BCCA959D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0"/>
            <a:ext cx="9134805" cy="102873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 sz="2933"/>
            </a:lvl2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1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DD88B670-5616-4573-A0B7-EDFAE3B2C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D01C3EF5-4148-4746-BF5D-C4E5666D09FE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9D3BF5CF-D5A7-44E5-A9B5-D55F01D77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C92B8182-960D-4940-9B8A-1DE5AF568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EA0E7D3E-4490-464E-B4F5-49D4C105C580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F8DD0279-4388-4B47-8F9F-7E2D1099A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6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86877655-C443-4E01-970A-6DB0D9B28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AA8A69-68D3-44CC-9E02-3478B151D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B7035C7-B937-4793-A413-962D96EAAE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1274"/>
            <a:ext cx="10972800" cy="13636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10972800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F8F20C7-F48E-411B-80AA-662A566A7802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0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0B8BE44-4E22-4F67-8D67-38C25325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125"/>
            <a:ext cx="1146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12BDFC-E7A4-45BF-947D-D5D97F76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825625"/>
            <a:ext cx="1146175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HR and Administration Division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Intelligence Division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Border Management Division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IT Division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Movement of Goods Division</a:t>
            </a:r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135687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2525640"/>
            <a:ext cx="13516" cy="142088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2018040"/>
            <a:ext cx="2150215" cy="5076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lt1"/>
                </a:solidFill>
              </a:rPr>
              <a:t>Director General of Customs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lt1"/>
                </a:solidFill>
              </a:rPr>
              <a:t>Communications Staff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Corporate Governance</a:t>
            </a:r>
            <a:r>
              <a:rPr lang="en-GB" sz="900" dirty="0">
                <a:solidFill>
                  <a:schemeClr val="lt1"/>
                </a:solidFill>
              </a:rPr>
              <a:t> Staff </a:t>
            </a: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331271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Legal and International Staff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2886096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Operational Affairs Staff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2886096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3312712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1386096"/>
            <a:ext cx="17876" cy="130500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BEC2F49-7C8A-A5A7-2559-3DDD30D14261}"/>
              </a:ext>
            </a:extLst>
          </p:cNvPr>
          <p:cNvCxnSpPr>
            <a:cxnSpLocks/>
          </p:cNvCxnSpPr>
          <p:nvPr/>
        </p:nvCxnSpPr>
        <p:spPr>
          <a:xfrm>
            <a:off x="4186921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41A2F2EF-AF48-E8EB-6F74-62AF3308A5DF}"/>
              </a:ext>
            </a:extLst>
          </p:cNvPr>
          <p:cNvCxnSpPr>
            <a:cxnSpLocks/>
          </p:cNvCxnSpPr>
          <p:nvPr/>
        </p:nvCxnSpPr>
        <p:spPr>
          <a:xfrm>
            <a:off x="6113610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09797F30-C615-DEFC-8898-5EF64535069F}"/>
              </a:ext>
            </a:extLst>
          </p:cNvPr>
          <p:cNvCxnSpPr>
            <a:cxnSpLocks/>
          </p:cNvCxnSpPr>
          <p:nvPr/>
        </p:nvCxnSpPr>
        <p:spPr>
          <a:xfrm>
            <a:off x="7992061" y="2911068"/>
            <a:ext cx="0" cy="36559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149C7A0B-1391-EEBE-28AB-699CAD098C08}"/>
              </a:ext>
            </a:extLst>
          </p:cNvPr>
          <p:cNvCxnSpPr>
            <a:cxnSpLocks/>
          </p:cNvCxnSpPr>
          <p:nvPr/>
        </p:nvCxnSpPr>
        <p:spPr>
          <a:xfrm>
            <a:off x="9895787" y="2911068"/>
            <a:ext cx="0" cy="20557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EC692B3-801D-6EF1-4A6C-4744852EC2CF}"/>
              </a:ext>
            </a:extLst>
          </p:cNvPr>
          <p:cNvCxnSpPr>
            <a:cxnSpLocks/>
          </p:cNvCxnSpPr>
          <p:nvPr/>
        </p:nvCxnSpPr>
        <p:spPr>
          <a:xfrm>
            <a:off x="2284910" y="2991223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HR and Administration </a:t>
            </a:r>
            <a:r>
              <a:rPr lang="nb-NO" sz="1000" dirty="0" err="1"/>
              <a:t>Division</a:t>
            </a:r>
            <a:endParaRPr lang="nb-NO" sz="100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err="1"/>
              <a:t>Intelligence</a:t>
            </a:r>
            <a:r>
              <a:rPr lang="nb-NO" sz="1000"/>
              <a:t> </a:t>
            </a:r>
            <a:r>
              <a:rPr lang="nb-NO" sz="1000" err="1"/>
              <a:t>Division</a:t>
            </a:r>
            <a:endParaRPr lang="nb-NO" sz="10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Border Management </a:t>
            </a:r>
            <a:r>
              <a:rPr lang="nb-NO" sz="1000" err="1"/>
              <a:t>Division</a:t>
            </a:r>
            <a:endParaRPr lang="nb-NO" sz="10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IT </a:t>
            </a:r>
            <a:r>
              <a:rPr lang="nb-NO" sz="1000" err="1"/>
              <a:t>Division</a:t>
            </a:r>
            <a:endParaRPr lang="nb-NO" sz="10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err="1"/>
              <a:t>Movement</a:t>
            </a:r>
            <a:r>
              <a:rPr lang="nb-NO" sz="1000"/>
              <a:t> </a:t>
            </a:r>
            <a:r>
              <a:rPr lang="nb-NO" sz="1000" err="1"/>
              <a:t>of</a:t>
            </a:r>
            <a:r>
              <a:rPr lang="nb-NO" sz="1000"/>
              <a:t> Goods </a:t>
            </a:r>
            <a:r>
              <a:rPr lang="nb-NO" sz="1000" err="1"/>
              <a:t>Division</a:t>
            </a:r>
            <a:endParaRPr lang="nb-NO" sz="1000"/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-1162309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err="1">
                <a:solidFill>
                  <a:schemeClr val="lt1"/>
                </a:solidFill>
              </a:rPr>
              <a:t>Director</a:t>
            </a:r>
            <a:r>
              <a:rPr lang="nb-NO" sz="1050" b="1">
                <a:solidFill>
                  <a:schemeClr val="lt1"/>
                </a:solidFill>
              </a:rPr>
              <a:t> General </a:t>
            </a:r>
            <a:r>
              <a:rPr lang="nb-NO" sz="1050" b="1" err="1">
                <a:solidFill>
                  <a:schemeClr val="lt1"/>
                </a:solidFill>
              </a:rPr>
              <a:t>of</a:t>
            </a:r>
            <a:r>
              <a:rPr lang="nb-NO" sz="1050" b="1">
                <a:solidFill>
                  <a:schemeClr val="lt1"/>
                </a:solidFill>
              </a:rPr>
              <a:t> </a:t>
            </a:r>
            <a:r>
              <a:rPr lang="nb-NO" sz="1050" b="1" err="1">
                <a:solidFill>
                  <a:schemeClr val="lt1"/>
                </a:solidFill>
              </a:rPr>
              <a:t>Customs</a:t>
            </a:r>
            <a:endParaRPr lang="nb-NO" sz="1050" b="1">
              <a:solidFill>
                <a:schemeClr val="lt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>
                <a:solidFill>
                  <a:schemeClr val="lt1"/>
                </a:solidFill>
              </a:rPr>
              <a:t>Communications Staff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/>
              <a:t>Corporate</a:t>
            </a:r>
            <a:r>
              <a:rPr lang="nb-NO" sz="900" dirty="0"/>
              <a:t> </a:t>
            </a:r>
            <a:r>
              <a:rPr lang="nb-NO" sz="900" dirty="0" err="1"/>
              <a:t>Governance</a:t>
            </a:r>
            <a:r>
              <a:rPr lang="nb-NO" sz="900" dirty="0">
                <a:solidFill>
                  <a:schemeClr val="lt1"/>
                </a:solidFill>
              </a:rPr>
              <a:t> Staff </a:t>
            </a: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/>
              <a:t>Legal and International Staff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/>
              <a:t>Operational</a:t>
            </a:r>
            <a:r>
              <a:rPr lang="nb-NO" sz="900" dirty="0"/>
              <a:t> </a:t>
            </a:r>
            <a:r>
              <a:rPr lang="nb-NO" sz="900" dirty="0" err="1"/>
              <a:t>Affairs</a:t>
            </a:r>
            <a:r>
              <a:rPr lang="nb-NO" sz="900" dirty="0"/>
              <a:t> Staff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1">
            <a:extLst>
              <a:ext uri="{FF2B5EF4-FFF2-40B4-BE49-F238E27FC236}">
                <a16:creationId xmlns:a16="http://schemas.microsoft.com/office/drawing/2014/main" id="{EA5F658C-E8ED-C4D4-9756-7792E9D57374}"/>
              </a:ext>
            </a:extLst>
          </p:cNvPr>
          <p:cNvGrpSpPr/>
          <p:nvPr/>
        </p:nvGrpSpPr>
        <p:grpSpPr>
          <a:xfrm>
            <a:off x="1419405" y="3651822"/>
            <a:ext cx="1731010" cy="1068376"/>
            <a:chOff x="1419405" y="3584353"/>
            <a:chExt cx="1731010" cy="106837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438224C-7569-1868-0976-91F2CF7E816D}"/>
                </a:ext>
              </a:extLst>
            </p:cNvPr>
            <p:cNvSpPr/>
            <p:nvPr/>
          </p:nvSpPr>
          <p:spPr>
            <a:xfrm>
              <a:off x="141940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 err="1"/>
                <a:t>Organisational</a:t>
              </a:r>
              <a:r>
                <a:rPr lang="nb-NO" sz="800" dirty="0"/>
                <a:t> Development</a:t>
              </a:r>
              <a:br>
                <a:rPr lang="nb-NO" sz="800" dirty="0"/>
              </a:br>
              <a:r>
                <a:rPr lang="nb-NO" sz="800" dirty="0"/>
                <a:t>Department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130ACDD-7368-FD48-D065-EE6F017DD41F}"/>
                </a:ext>
              </a:extLst>
            </p:cNvPr>
            <p:cNvSpPr/>
            <p:nvPr/>
          </p:nvSpPr>
          <p:spPr>
            <a:xfrm>
              <a:off x="1419405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Human Resources </a:t>
              </a:r>
            </a:p>
            <a:p>
              <a:pPr algn="ctr"/>
              <a:r>
                <a:rPr lang="nb-NO" sz="800"/>
                <a:t>Department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4DC3469-B38C-F345-C2B7-FDE68B2C8512}"/>
                </a:ext>
              </a:extLst>
            </p:cNvPr>
            <p:cNvSpPr/>
            <p:nvPr/>
          </p:nvSpPr>
          <p:spPr>
            <a:xfrm>
              <a:off x="1419405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 err="1"/>
                <a:t>Internal</a:t>
              </a:r>
              <a:r>
                <a:rPr lang="nb-NO" sz="800" dirty="0"/>
                <a:t> Services Department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D009160B-D3EB-05BC-84BB-1A7D959D620A}"/>
              </a:ext>
            </a:extLst>
          </p:cNvPr>
          <p:cNvGrpSpPr/>
          <p:nvPr/>
        </p:nvGrpSpPr>
        <p:grpSpPr>
          <a:xfrm>
            <a:off x="3308642" y="3651822"/>
            <a:ext cx="1741455" cy="1068376"/>
            <a:chOff x="3308642" y="3584353"/>
            <a:chExt cx="1741455" cy="106837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159AF2-3CCF-DEE0-C291-63D36D409A74}"/>
                </a:ext>
              </a:extLst>
            </p:cNvPr>
            <p:cNvSpPr/>
            <p:nvPr/>
          </p:nvSpPr>
          <p:spPr>
            <a:xfrm>
              <a:off x="3308642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/>
                <a:t>Collection and </a:t>
              </a:r>
              <a:r>
                <a:rPr lang="nb-NO" sz="800" dirty="0" err="1"/>
                <a:t>Coordination</a:t>
              </a:r>
              <a:endParaRPr lang="nb-NO" sz="800" dirty="0"/>
            </a:p>
            <a:p>
              <a:pPr algn="ctr"/>
              <a:r>
                <a:rPr lang="nb-NO" sz="800" dirty="0"/>
                <a:t>Department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9F556E5-4CAC-2BC8-76F2-5854D7E0328B}"/>
                </a:ext>
              </a:extLst>
            </p:cNvPr>
            <p:cNvSpPr/>
            <p:nvPr/>
          </p:nvSpPr>
          <p:spPr>
            <a:xfrm>
              <a:off x="3308642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800" dirty="0"/>
                <a:t>Threat Analysis</a:t>
              </a:r>
            </a:p>
            <a:p>
              <a:pPr algn="ctr"/>
              <a:r>
                <a:rPr lang="en-US" sz="800" dirty="0"/>
                <a:t>Department 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E18E360-402A-FFA7-0684-B4C86019E74E}"/>
                </a:ext>
              </a:extLst>
            </p:cNvPr>
            <p:cNvSpPr/>
            <p:nvPr/>
          </p:nvSpPr>
          <p:spPr>
            <a:xfrm>
              <a:off x="331908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 err="1"/>
                <a:t>Operational</a:t>
              </a:r>
              <a:r>
                <a:rPr lang="nb-NO" sz="800" dirty="0"/>
                <a:t> Analysis</a:t>
              </a:r>
            </a:p>
            <a:p>
              <a:pPr algn="ctr"/>
              <a:r>
                <a:rPr lang="nb-NO" sz="800" dirty="0"/>
                <a:t>Department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3DBBEE38-2D10-B713-E970-C772A81FA07F}"/>
              </a:ext>
            </a:extLst>
          </p:cNvPr>
          <p:cNvGrpSpPr/>
          <p:nvPr/>
        </p:nvGrpSpPr>
        <p:grpSpPr>
          <a:xfrm>
            <a:off x="5239004" y="3651822"/>
            <a:ext cx="1731010" cy="1068376"/>
            <a:chOff x="5239004" y="3584353"/>
            <a:chExt cx="1731010" cy="1068376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24EC706-16C9-E074-A7B9-60556D3AD118}"/>
                </a:ext>
              </a:extLst>
            </p:cNvPr>
            <p:cNvSpPr/>
            <p:nvPr/>
          </p:nvSpPr>
          <p:spPr>
            <a:xfrm>
              <a:off x="5239004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err="1"/>
                <a:t>Digitalisation</a:t>
              </a:r>
              <a:r>
                <a:rPr lang="nb-NO" sz="800"/>
                <a:t> Department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DA2BE359-480C-A465-AEFB-64401B01203E}"/>
                </a:ext>
              </a:extLst>
            </p:cNvPr>
            <p:cNvSpPr/>
            <p:nvPr/>
          </p:nvSpPr>
          <p:spPr>
            <a:xfrm>
              <a:off x="5239004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IT </a:t>
              </a:r>
              <a:r>
                <a:rPr lang="nb-NO" sz="800" err="1"/>
                <a:t>Infrastructure</a:t>
              </a:r>
              <a:r>
                <a:rPr lang="nb-NO" sz="800"/>
                <a:t> Department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74F47E2-20E2-569A-1BB9-AFFE3185EA64}"/>
                </a:ext>
              </a:extLst>
            </p:cNvPr>
            <p:cNvSpPr/>
            <p:nvPr/>
          </p:nvSpPr>
          <p:spPr>
            <a:xfrm>
              <a:off x="5239004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Systems Development </a:t>
              </a:r>
            </a:p>
            <a:p>
              <a:pPr algn="ctr"/>
              <a:r>
                <a:rPr lang="nb-NO" sz="800"/>
                <a:t>Department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DF40E484-CDD8-B03E-BAA5-9BB688DF4118}"/>
              </a:ext>
            </a:extLst>
          </p:cNvPr>
          <p:cNvGrpSpPr/>
          <p:nvPr/>
        </p:nvGrpSpPr>
        <p:grpSpPr>
          <a:xfrm>
            <a:off x="9035313" y="3651822"/>
            <a:ext cx="1737282" cy="1458564"/>
            <a:chOff x="9035313" y="3584353"/>
            <a:chExt cx="1737282" cy="1458564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1E6234B-3C47-0834-B3AD-F05BAB500FA1}"/>
                </a:ext>
              </a:extLst>
            </p:cNvPr>
            <p:cNvSpPr/>
            <p:nvPr/>
          </p:nvSpPr>
          <p:spPr>
            <a:xfrm>
              <a:off x="904158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Department for User </a:t>
              </a:r>
            </a:p>
            <a:p>
              <a:pPr algn="ctr"/>
              <a:r>
                <a:rPr lang="nb-NO" sz="800" err="1"/>
                <a:t>Dialogue</a:t>
              </a:r>
              <a:endParaRPr lang="nb-NO" sz="800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0742FD0-611E-530B-867D-A4E3DC9AAF70}"/>
                </a:ext>
              </a:extLst>
            </p:cNvPr>
            <p:cNvSpPr/>
            <p:nvPr/>
          </p:nvSpPr>
          <p:spPr>
            <a:xfrm>
              <a:off x="9035313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Tariff </a:t>
              </a:r>
              <a:r>
                <a:rPr lang="nb-NO" sz="800" err="1"/>
                <a:t>Classification</a:t>
              </a:r>
              <a:r>
                <a:rPr lang="nb-NO" sz="800"/>
                <a:t> </a:t>
              </a:r>
            </a:p>
            <a:p>
              <a:pPr algn="ctr"/>
              <a:r>
                <a:rPr lang="nb-NO" sz="800"/>
                <a:t>Department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C750DC5-136B-C2C2-101E-E07237AC7195}"/>
                </a:ext>
              </a:extLst>
            </p:cNvPr>
            <p:cNvSpPr/>
            <p:nvPr/>
          </p:nvSpPr>
          <p:spPr>
            <a:xfrm>
              <a:off x="9035313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Trade Control Department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1177C2FF-04B3-D03A-760C-4F78F6C07A32}"/>
                </a:ext>
              </a:extLst>
            </p:cNvPr>
            <p:cNvSpPr/>
            <p:nvPr/>
          </p:nvSpPr>
          <p:spPr>
            <a:xfrm>
              <a:off x="9035313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Legal </a:t>
              </a:r>
              <a:r>
                <a:rPr lang="nb-NO" sz="800" err="1"/>
                <a:t>Affairs</a:t>
              </a:r>
              <a:r>
                <a:rPr lang="nb-NO" sz="800"/>
                <a:t> Department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6C7565A-3AB5-F3B5-7E23-13C3BBCD93CB}"/>
              </a:ext>
            </a:extLst>
          </p:cNvPr>
          <p:cNvGrpSpPr/>
          <p:nvPr/>
        </p:nvGrpSpPr>
        <p:grpSpPr>
          <a:xfrm>
            <a:off x="7121667" y="3651822"/>
            <a:ext cx="1731011" cy="3019316"/>
            <a:chOff x="7121667" y="3584353"/>
            <a:chExt cx="1731011" cy="3019316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EE55E96-0421-0F70-12DC-36B57DDDA7FC}"/>
                </a:ext>
              </a:extLst>
            </p:cNvPr>
            <p:cNvSpPr/>
            <p:nvPr/>
          </p:nvSpPr>
          <p:spPr>
            <a:xfrm>
              <a:off x="7121667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Joint Operations</a:t>
              </a:r>
            </a:p>
            <a:p>
              <a:pPr algn="ctr"/>
              <a:r>
                <a:rPr lang="nb-NO" sz="800"/>
                <a:t>Department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57B5278-AB61-D41B-A810-6A545E3C8564}"/>
                </a:ext>
              </a:extLst>
            </p:cNvPr>
            <p:cNvSpPr/>
            <p:nvPr/>
          </p:nvSpPr>
          <p:spPr>
            <a:xfrm>
              <a:off x="7121667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/>
                <a:t>District Gardermoen</a:t>
              </a: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1735A5A-5A83-FF09-0891-3BAF8601AFA7}"/>
                </a:ext>
              </a:extLst>
            </p:cNvPr>
            <p:cNvSpPr/>
            <p:nvPr/>
          </p:nvSpPr>
          <p:spPr>
            <a:xfrm>
              <a:off x="712166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/>
                <a:t>District </a:t>
              </a:r>
              <a:r>
                <a:rPr lang="nb-NO" sz="800" dirty="0" err="1"/>
                <a:t>Mid</a:t>
              </a:r>
              <a:r>
                <a:rPr lang="nb-NO" sz="800" dirty="0"/>
                <a:t>-Norway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6A748B73-17BB-F8DF-4205-59A47AA53419}"/>
                </a:ext>
              </a:extLst>
            </p:cNvPr>
            <p:cNvSpPr/>
            <p:nvPr/>
          </p:nvSpPr>
          <p:spPr>
            <a:xfrm>
              <a:off x="7121667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/>
                <a:t>District North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E72DD24B-8DF7-CF5C-D3F8-48B36C190250}"/>
                </a:ext>
              </a:extLst>
            </p:cNvPr>
            <p:cNvSpPr/>
            <p:nvPr/>
          </p:nvSpPr>
          <p:spPr>
            <a:xfrm>
              <a:off x="7121667" y="5145105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/>
                <a:t>District Oslofjord</a:t>
              </a: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F001466-D17E-9225-FBC2-11E09CFC515A}"/>
                </a:ext>
              </a:extLst>
            </p:cNvPr>
            <p:cNvSpPr/>
            <p:nvPr/>
          </p:nvSpPr>
          <p:spPr>
            <a:xfrm>
              <a:off x="7121667" y="553529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/>
                <a:t>District West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9F4B5C-E0A1-A8E6-68AB-B02E93511881}"/>
                </a:ext>
              </a:extLst>
            </p:cNvPr>
            <p:cNvSpPr/>
            <p:nvPr/>
          </p:nvSpPr>
          <p:spPr>
            <a:xfrm>
              <a:off x="7121667" y="592548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 dirty="0"/>
                <a:t>District East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9353F9F-53F3-5050-B9A9-6D7764A1C917}"/>
                </a:ext>
              </a:extLst>
            </p:cNvPr>
            <p:cNvSpPr/>
            <p:nvPr/>
          </p:nvSpPr>
          <p:spPr>
            <a:xfrm>
              <a:off x="7121668" y="631566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nb-NO" sz="800"/>
                <a:t>District Svalbard</a:t>
              </a:r>
              <a:endParaRPr lang="nb-NO" sz="800" dirty="0"/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4398173" y="3294608"/>
            <a:ext cx="640639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Staff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8214913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Management </a:t>
            </a:r>
          </a:p>
          <a:p>
            <a:pPr algn="ctr"/>
            <a:r>
              <a:rPr lang="nb-NO" sz="700"/>
              <a:t>Staff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7124694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err="1"/>
              <a:t>Specialist</a:t>
            </a:r>
            <a:r>
              <a:rPr lang="nb-NO" sz="700"/>
              <a:t> </a:t>
            </a:r>
          </a:p>
          <a:p>
            <a:pPr algn="ctr"/>
            <a:r>
              <a:rPr lang="nb-NO" sz="700" err="1"/>
              <a:t>Advisory</a:t>
            </a:r>
            <a:r>
              <a:rPr lang="nb-NO" sz="700"/>
              <a:t> Staff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0108639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Management </a:t>
            </a:r>
          </a:p>
          <a:p>
            <a:pPr algn="ctr"/>
            <a:r>
              <a:rPr lang="nb-NO" sz="700"/>
              <a:t>Staff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018268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Development </a:t>
            </a:r>
          </a:p>
          <a:p>
            <a:pPr algn="ctr"/>
            <a:r>
              <a:rPr lang="nb-NO" sz="700"/>
              <a:t>Staff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6177173" y="3279413"/>
            <a:ext cx="792000" cy="258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IT Management </a:t>
            </a:r>
          </a:p>
          <a:p>
            <a:pPr algn="ctr"/>
            <a:r>
              <a:rPr lang="nb-NO" sz="700" dirty="0"/>
              <a:t>Department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95800829-BAE9-1145-3BD7-B91152FD46A6}"/>
              </a:ext>
            </a:extLst>
          </p:cNvPr>
          <p:cNvSpPr/>
          <p:nvPr/>
        </p:nvSpPr>
        <p:spPr>
          <a:xfrm>
            <a:off x="1686738" y="13471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 err="1"/>
              <a:t>Strategy</a:t>
            </a:r>
            <a:r>
              <a:rPr lang="nb-NO" sz="700" dirty="0"/>
              <a:t> Department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FB8579B-D916-870F-19AE-938D01306113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Planning and Budget</a:t>
            </a:r>
          </a:p>
          <a:p>
            <a:pPr algn="ctr"/>
            <a:r>
              <a:rPr lang="nb-NO" sz="700"/>
              <a:t>Department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7058C9D8-5506-8D9D-7CFC-ADADC11B0C38}"/>
              </a:ext>
            </a:extLst>
          </p:cNvPr>
          <p:cNvSpPr/>
          <p:nvPr/>
        </p:nvSpPr>
        <p:spPr>
          <a:xfrm>
            <a:off x="1686738" y="194721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Finance and </a:t>
            </a:r>
            <a:r>
              <a:rPr lang="nb-NO" sz="700" dirty="0" err="1"/>
              <a:t>Procurement</a:t>
            </a:r>
            <a:endParaRPr lang="nb-NO" sz="700" dirty="0"/>
          </a:p>
          <a:p>
            <a:pPr algn="ctr"/>
            <a:r>
              <a:rPr lang="nb-NO" sz="700" dirty="0"/>
              <a:t>Department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20A6CED-67C4-752C-56A6-DAAA4B8DA457}"/>
              </a:ext>
            </a:extLst>
          </p:cNvPr>
          <p:cNvSpPr/>
          <p:nvPr/>
        </p:nvSpPr>
        <p:spPr>
          <a:xfrm>
            <a:off x="8801979" y="1593889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International </a:t>
            </a:r>
          </a:p>
          <a:p>
            <a:pPr algn="ctr"/>
            <a:r>
              <a:rPr lang="nb-NO" sz="700"/>
              <a:t>Department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A68C112-1DD6-A1AE-B789-DD20A9BE4722}"/>
              </a:ext>
            </a:extLst>
          </p:cNvPr>
          <p:cNvSpPr/>
          <p:nvPr/>
        </p:nvSpPr>
        <p:spPr>
          <a:xfrm>
            <a:off x="8793178" y="1887856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Legal </a:t>
            </a:r>
            <a:r>
              <a:rPr lang="nb-NO" sz="700" dirty="0" err="1"/>
              <a:t>Affairs</a:t>
            </a:r>
            <a:r>
              <a:rPr lang="nb-NO" sz="700" dirty="0"/>
              <a:t> Department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49C01B6-DAAD-0703-A75A-07A18A73C742}"/>
              </a:ext>
            </a:extLst>
          </p:cNvPr>
          <p:cNvSpPr/>
          <p:nvPr/>
        </p:nvSpPr>
        <p:spPr>
          <a:xfrm>
            <a:off x="8801979" y="2178164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Development Department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DAFF0714-D6CE-A7C3-E430-353910566227}"/>
              </a:ext>
            </a:extLst>
          </p:cNvPr>
          <p:cNvSpPr/>
          <p:nvPr/>
        </p:nvSpPr>
        <p:spPr>
          <a:xfrm>
            <a:off x="8793178" y="1046647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Security, </a:t>
            </a:r>
            <a:r>
              <a:rPr lang="nb-NO" sz="700" err="1"/>
              <a:t>Preparedness</a:t>
            </a:r>
            <a:r>
              <a:rPr lang="nb-NO" sz="700"/>
              <a:t> and HSE </a:t>
            </a:r>
          </a:p>
          <a:p>
            <a:pPr algn="ctr"/>
            <a:r>
              <a:rPr lang="nb-NO" sz="700"/>
              <a:t>Department</a:t>
            </a:r>
          </a:p>
        </p:txBody>
      </p:sp>
      <p:cxnSp>
        <p:nvCxnSpPr>
          <p:cNvPr id="51" name="Rett linje 50">
            <a:extLst>
              <a:ext uri="{FF2B5EF4-FFF2-40B4-BE49-F238E27FC236}">
                <a16:creationId xmlns:a16="http://schemas.microsoft.com/office/drawing/2014/main" id="{D15BFD6E-E841-62EF-4FC6-5B944B6DF73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2F4CCB63-F61A-7864-E93A-9947E19FF66C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9090549B-442D-DD76-146B-B8D63446441A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C4D852AD-457A-6A6B-02BE-AA71F87BB968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C5064D70-6EAC-CA14-B597-AD0383DB70BD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>
            <a:extLst>
              <a:ext uri="{FF2B5EF4-FFF2-40B4-BE49-F238E27FC236}">
                <a16:creationId xmlns:a16="http://schemas.microsoft.com/office/drawing/2014/main" id="{FB061C19-5189-5ED0-91AF-F441B2C96890}"/>
              </a:ext>
            </a:extLst>
          </p:cNvPr>
          <p:cNvCxnSpPr>
            <a:cxnSpLocks/>
          </p:cNvCxnSpPr>
          <p:nvPr/>
        </p:nvCxnSpPr>
        <p:spPr>
          <a:xfrm>
            <a:off x="8106233" y="2121892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F4F76F15-B73A-79A3-3474-16E94AFFF898}"/>
              </a:ext>
            </a:extLst>
          </p:cNvPr>
          <p:cNvCxnSpPr>
            <a:cxnSpLocks/>
          </p:cNvCxnSpPr>
          <p:nvPr/>
        </p:nvCxnSpPr>
        <p:spPr>
          <a:xfrm>
            <a:off x="8507346" y="1725189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070E48BB-CEBE-64B4-DA3B-50D1CC62F65A}"/>
              </a:ext>
            </a:extLst>
          </p:cNvPr>
          <p:cNvCxnSpPr>
            <a:cxnSpLocks/>
          </p:cNvCxnSpPr>
          <p:nvPr/>
        </p:nvCxnSpPr>
        <p:spPr>
          <a:xfrm>
            <a:off x="8507346" y="2013856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>
            <a:extLst>
              <a:ext uri="{FF2B5EF4-FFF2-40B4-BE49-F238E27FC236}">
                <a16:creationId xmlns:a16="http://schemas.microsoft.com/office/drawing/2014/main" id="{47769008-4DDD-699D-7E4C-51E4CBFA8B94}"/>
              </a:ext>
            </a:extLst>
          </p:cNvPr>
          <p:cNvCxnSpPr>
            <a:cxnSpLocks/>
          </p:cNvCxnSpPr>
          <p:nvPr/>
        </p:nvCxnSpPr>
        <p:spPr>
          <a:xfrm>
            <a:off x="8497838" y="2306279"/>
            <a:ext cx="304848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>
            <a:extLst>
              <a:ext uri="{FF2B5EF4-FFF2-40B4-BE49-F238E27FC236}">
                <a16:creationId xmlns:a16="http://schemas.microsoft.com/office/drawing/2014/main" id="{405EC1C0-66F1-AB28-4EAB-F6AC7C383216}"/>
              </a:ext>
            </a:extLst>
          </p:cNvPr>
          <p:cNvCxnSpPr>
            <a:cxnSpLocks/>
          </p:cNvCxnSpPr>
          <p:nvPr/>
        </p:nvCxnSpPr>
        <p:spPr>
          <a:xfrm>
            <a:off x="8497838" y="1436299"/>
            <a:ext cx="0" cy="8678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>
            <a:extLst>
              <a:ext uri="{FF2B5EF4-FFF2-40B4-BE49-F238E27FC236}">
                <a16:creationId xmlns:a16="http://schemas.microsoft.com/office/drawing/2014/main" id="{D3C51751-3831-9C83-89C4-B493C3C29386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A67C88EC-4006-32C0-9D07-40F7467C3C84}"/>
              </a:ext>
            </a:extLst>
          </p:cNvPr>
          <p:cNvCxnSpPr>
            <a:cxnSpLocks/>
          </p:cNvCxnSpPr>
          <p:nvPr/>
        </p:nvCxnSpPr>
        <p:spPr>
          <a:xfrm>
            <a:off x="8300988" y="1172647"/>
            <a:ext cx="0" cy="52730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A0EC525A-CCE3-0BC1-6B63-2C128E874606}"/>
              </a:ext>
            </a:extLst>
          </p:cNvPr>
          <p:cNvCxnSpPr>
            <a:cxnSpLocks/>
          </p:cNvCxnSpPr>
          <p:nvPr/>
        </p:nvCxnSpPr>
        <p:spPr>
          <a:xfrm>
            <a:off x="8295470" y="1172647"/>
            <a:ext cx="49219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0C4B3FB9-0B02-5F5F-F5B2-CF3EECAE6052}"/>
              </a:ext>
            </a:extLst>
          </p:cNvPr>
          <p:cNvCxnSpPr>
            <a:cxnSpLocks/>
          </p:cNvCxnSpPr>
          <p:nvPr/>
        </p:nvCxnSpPr>
        <p:spPr>
          <a:xfrm>
            <a:off x="4186042" y="3408908"/>
            <a:ext cx="212131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>
            <a:extLst>
              <a:ext uri="{FF2B5EF4-FFF2-40B4-BE49-F238E27FC236}">
                <a16:creationId xmlns:a16="http://schemas.microsoft.com/office/drawing/2014/main" id="{A1845999-70DA-D5AA-F6B5-0274B3B9EC7B}"/>
              </a:ext>
            </a:extLst>
          </p:cNvPr>
          <p:cNvCxnSpPr>
            <a:cxnSpLocks/>
          </p:cNvCxnSpPr>
          <p:nvPr/>
        </p:nvCxnSpPr>
        <p:spPr>
          <a:xfrm>
            <a:off x="6113610" y="3408908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>
            <a:extLst>
              <a:ext uri="{FF2B5EF4-FFF2-40B4-BE49-F238E27FC236}">
                <a16:creationId xmlns:a16="http://schemas.microsoft.com/office/drawing/2014/main" id="{A71C010C-6FF0-92AD-13AC-F49AB9A688C8}"/>
              </a:ext>
            </a:extLst>
          </p:cNvPr>
          <p:cNvCxnSpPr>
            <a:cxnSpLocks/>
            <a:stCxn id="38" idx="3"/>
            <a:endCxn id="37" idx="1"/>
          </p:cNvCxnSpPr>
          <p:nvPr/>
        </p:nvCxnSpPr>
        <p:spPr>
          <a:xfrm>
            <a:off x="7765333" y="3408908"/>
            <a:ext cx="44958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tt linje 93">
            <a:extLst>
              <a:ext uri="{FF2B5EF4-FFF2-40B4-BE49-F238E27FC236}">
                <a16:creationId xmlns:a16="http://schemas.microsoft.com/office/drawing/2014/main" id="{44356B12-2E03-A77C-B31F-965C30A9F951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9658907" y="3408908"/>
            <a:ext cx="4497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>
            <a:extLst>
              <a:ext uri="{FF2B5EF4-FFF2-40B4-BE49-F238E27FC236}">
                <a16:creationId xmlns:a16="http://schemas.microsoft.com/office/drawing/2014/main" id="{F7926437-2D5E-BBBD-3525-446FA0467963}"/>
              </a:ext>
            </a:extLst>
          </p:cNvPr>
          <p:cNvSpPr/>
          <p:nvPr/>
        </p:nvSpPr>
        <p:spPr>
          <a:xfrm>
            <a:off x="9318858" y="1326117"/>
            <a:ext cx="640639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Staff</a:t>
            </a:r>
          </a:p>
        </p:txBody>
      </p: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C36B6172-38B5-0F5E-800A-DA56814F0F6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8502592" y="1440417"/>
            <a:ext cx="816266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1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F3E2B91-A0C8-492A-4E6D-EBB474A12C3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689593" y="3590696"/>
            <a:ext cx="4629" cy="72840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Rett linje 283">
            <a:extLst>
              <a:ext uri="{FF2B5EF4-FFF2-40B4-BE49-F238E27FC236}">
                <a16:creationId xmlns:a16="http://schemas.microsoft.com/office/drawing/2014/main" id="{4001C04A-4BAB-FE73-914F-EC89F8090ED2}"/>
              </a:ext>
            </a:extLst>
          </p:cNvPr>
          <p:cNvCxnSpPr>
            <a:cxnSpLocks/>
          </p:cNvCxnSpPr>
          <p:nvPr/>
        </p:nvCxnSpPr>
        <p:spPr>
          <a:xfrm>
            <a:off x="702974" y="2622825"/>
            <a:ext cx="0" cy="99667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Rett linje 280">
            <a:extLst>
              <a:ext uri="{FF2B5EF4-FFF2-40B4-BE49-F238E27FC236}">
                <a16:creationId xmlns:a16="http://schemas.microsoft.com/office/drawing/2014/main" id="{1096B6FE-C4C1-38CC-7A52-55EA0C9B1A1E}"/>
              </a:ext>
            </a:extLst>
          </p:cNvPr>
          <p:cNvCxnSpPr>
            <a:cxnSpLocks/>
          </p:cNvCxnSpPr>
          <p:nvPr/>
        </p:nvCxnSpPr>
        <p:spPr>
          <a:xfrm>
            <a:off x="2031078" y="2622825"/>
            <a:ext cx="0" cy="244447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Rett linje 281">
            <a:extLst>
              <a:ext uri="{FF2B5EF4-FFF2-40B4-BE49-F238E27FC236}">
                <a16:creationId xmlns:a16="http://schemas.microsoft.com/office/drawing/2014/main" id="{C3B251DB-507A-47F7-0D0E-B765A41C03D3}"/>
              </a:ext>
            </a:extLst>
          </p:cNvPr>
          <p:cNvCxnSpPr>
            <a:cxnSpLocks/>
          </p:cNvCxnSpPr>
          <p:nvPr/>
        </p:nvCxnSpPr>
        <p:spPr>
          <a:xfrm>
            <a:off x="2031078" y="2805247"/>
            <a:ext cx="2033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Rett linje 276">
            <a:extLst>
              <a:ext uri="{FF2B5EF4-FFF2-40B4-BE49-F238E27FC236}">
                <a16:creationId xmlns:a16="http://schemas.microsoft.com/office/drawing/2014/main" id="{622DD1DB-5B73-90B5-4F23-7A95D8633F06}"/>
              </a:ext>
            </a:extLst>
          </p:cNvPr>
          <p:cNvCxnSpPr>
            <a:cxnSpLocks/>
          </p:cNvCxnSpPr>
          <p:nvPr/>
        </p:nvCxnSpPr>
        <p:spPr>
          <a:xfrm>
            <a:off x="3364199" y="2627354"/>
            <a:ext cx="0" cy="265584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Rett linje 277">
            <a:extLst>
              <a:ext uri="{FF2B5EF4-FFF2-40B4-BE49-F238E27FC236}">
                <a16:creationId xmlns:a16="http://schemas.microsoft.com/office/drawing/2014/main" id="{431E9F37-D644-F7F5-84DF-853DF6F54061}"/>
              </a:ext>
            </a:extLst>
          </p:cNvPr>
          <p:cNvCxnSpPr>
            <a:cxnSpLocks/>
          </p:cNvCxnSpPr>
          <p:nvPr/>
        </p:nvCxnSpPr>
        <p:spPr>
          <a:xfrm>
            <a:off x="3364199" y="2832554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Rett linje 269">
            <a:extLst>
              <a:ext uri="{FF2B5EF4-FFF2-40B4-BE49-F238E27FC236}">
                <a16:creationId xmlns:a16="http://schemas.microsoft.com/office/drawing/2014/main" id="{BC6DE002-D5D7-A3EF-E5DD-757A8C92D518}"/>
              </a:ext>
            </a:extLst>
          </p:cNvPr>
          <p:cNvCxnSpPr>
            <a:cxnSpLocks/>
          </p:cNvCxnSpPr>
          <p:nvPr/>
        </p:nvCxnSpPr>
        <p:spPr>
          <a:xfrm>
            <a:off x="10183876" y="2916986"/>
            <a:ext cx="0" cy="161691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ett linje 270">
            <a:extLst>
              <a:ext uri="{FF2B5EF4-FFF2-40B4-BE49-F238E27FC236}">
                <a16:creationId xmlns:a16="http://schemas.microsoft.com/office/drawing/2014/main" id="{C82FBB9F-A2B6-138B-C920-41E01AA09551}"/>
              </a:ext>
            </a:extLst>
          </p:cNvPr>
          <p:cNvCxnSpPr>
            <a:cxnSpLocks/>
          </p:cNvCxnSpPr>
          <p:nvPr/>
        </p:nvCxnSpPr>
        <p:spPr>
          <a:xfrm>
            <a:off x="11513467" y="2916986"/>
            <a:ext cx="11783" cy="212696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ett linje 271">
            <a:extLst>
              <a:ext uri="{FF2B5EF4-FFF2-40B4-BE49-F238E27FC236}">
                <a16:creationId xmlns:a16="http://schemas.microsoft.com/office/drawing/2014/main" id="{06A38075-10FA-F541-87FF-9548268DF792}"/>
              </a:ext>
            </a:extLst>
          </p:cNvPr>
          <p:cNvCxnSpPr>
            <a:cxnSpLocks/>
          </p:cNvCxnSpPr>
          <p:nvPr/>
        </p:nvCxnSpPr>
        <p:spPr>
          <a:xfrm>
            <a:off x="10846318" y="2590207"/>
            <a:ext cx="0" cy="32677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ett linje 272">
            <a:extLst>
              <a:ext uri="{FF2B5EF4-FFF2-40B4-BE49-F238E27FC236}">
                <a16:creationId xmlns:a16="http://schemas.microsoft.com/office/drawing/2014/main" id="{60B27CFA-0D44-EDBF-011D-1146C9C117A7}"/>
              </a:ext>
            </a:extLst>
          </p:cNvPr>
          <p:cNvCxnSpPr>
            <a:cxnSpLocks/>
          </p:cNvCxnSpPr>
          <p:nvPr/>
        </p:nvCxnSpPr>
        <p:spPr>
          <a:xfrm>
            <a:off x="10183876" y="2916986"/>
            <a:ext cx="1329414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Rett linje 257">
            <a:extLst>
              <a:ext uri="{FF2B5EF4-FFF2-40B4-BE49-F238E27FC236}">
                <a16:creationId xmlns:a16="http://schemas.microsoft.com/office/drawing/2014/main" id="{31AB2A46-29CD-0723-88DC-79D08FDC7789}"/>
              </a:ext>
            </a:extLst>
          </p:cNvPr>
          <p:cNvCxnSpPr>
            <a:cxnSpLocks/>
          </p:cNvCxnSpPr>
          <p:nvPr/>
        </p:nvCxnSpPr>
        <p:spPr>
          <a:xfrm>
            <a:off x="6635480" y="2548301"/>
            <a:ext cx="0" cy="36580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tt linje 258">
            <a:extLst>
              <a:ext uri="{FF2B5EF4-FFF2-40B4-BE49-F238E27FC236}">
                <a16:creationId xmlns:a16="http://schemas.microsoft.com/office/drawing/2014/main" id="{B38A2359-9300-BBAA-7EBD-128078B15728}"/>
              </a:ext>
            </a:extLst>
          </p:cNvPr>
          <p:cNvCxnSpPr>
            <a:cxnSpLocks/>
          </p:cNvCxnSpPr>
          <p:nvPr/>
        </p:nvCxnSpPr>
        <p:spPr>
          <a:xfrm>
            <a:off x="6432062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Rett linje 259">
            <a:extLst>
              <a:ext uri="{FF2B5EF4-FFF2-40B4-BE49-F238E27FC236}">
                <a16:creationId xmlns:a16="http://schemas.microsoft.com/office/drawing/2014/main" id="{A5869F97-D1BF-7593-B2FB-286836455BC5}"/>
              </a:ext>
            </a:extLst>
          </p:cNvPr>
          <p:cNvCxnSpPr>
            <a:cxnSpLocks/>
          </p:cNvCxnSpPr>
          <p:nvPr/>
        </p:nvCxnSpPr>
        <p:spPr>
          <a:xfrm>
            <a:off x="7464453" y="2914102"/>
            <a:ext cx="0" cy="380419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Rett linje 260">
            <a:extLst>
              <a:ext uri="{FF2B5EF4-FFF2-40B4-BE49-F238E27FC236}">
                <a16:creationId xmlns:a16="http://schemas.microsoft.com/office/drawing/2014/main" id="{A26A6953-DF6B-1195-F416-E733588922A0}"/>
              </a:ext>
            </a:extLst>
          </p:cNvPr>
          <p:cNvCxnSpPr>
            <a:cxnSpLocks/>
          </p:cNvCxnSpPr>
          <p:nvPr/>
        </p:nvCxnSpPr>
        <p:spPr>
          <a:xfrm>
            <a:off x="8816364" y="2914102"/>
            <a:ext cx="0" cy="321999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Rett linje 261">
            <a:extLst>
              <a:ext uri="{FF2B5EF4-FFF2-40B4-BE49-F238E27FC236}">
                <a16:creationId xmlns:a16="http://schemas.microsoft.com/office/drawing/2014/main" id="{1D5206F7-8D57-55B9-92FB-10DAD6ADF005}"/>
              </a:ext>
            </a:extLst>
          </p:cNvPr>
          <p:cNvCxnSpPr>
            <a:cxnSpLocks/>
          </p:cNvCxnSpPr>
          <p:nvPr/>
        </p:nvCxnSpPr>
        <p:spPr>
          <a:xfrm>
            <a:off x="6070297" y="2914102"/>
            <a:ext cx="0" cy="302314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Rett linje 262">
            <a:extLst>
              <a:ext uri="{FF2B5EF4-FFF2-40B4-BE49-F238E27FC236}">
                <a16:creationId xmlns:a16="http://schemas.microsoft.com/office/drawing/2014/main" id="{F7787CF7-D57D-719D-4EB7-0A9575DE93B5}"/>
              </a:ext>
            </a:extLst>
          </p:cNvPr>
          <p:cNvCxnSpPr>
            <a:cxnSpLocks/>
            <a:endCxn id="194" idx="2"/>
          </p:cNvCxnSpPr>
          <p:nvPr/>
        </p:nvCxnSpPr>
        <p:spPr>
          <a:xfrm>
            <a:off x="4738932" y="2914102"/>
            <a:ext cx="45422" cy="237494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tt linje 263">
            <a:extLst>
              <a:ext uri="{FF2B5EF4-FFF2-40B4-BE49-F238E27FC236}">
                <a16:creationId xmlns:a16="http://schemas.microsoft.com/office/drawing/2014/main" id="{EFA55541-39DF-FF9C-8153-C7D6E2CD200E}"/>
              </a:ext>
            </a:extLst>
          </p:cNvPr>
          <p:cNvCxnSpPr>
            <a:cxnSpLocks/>
          </p:cNvCxnSpPr>
          <p:nvPr/>
        </p:nvCxnSpPr>
        <p:spPr>
          <a:xfrm>
            <a:off x="4738932" y="2914102"/>
            <a:ext cx="40774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tt linje 252">
            <a:extLst>
              <a:ext uri="{FF2B5EF4-FFF2-40B4-BE49-F238E27FC236}">
                <a16:creationId xmlns:a16="http://schemas.microsoft.com/office/drawing/2014/main" id="{967D2913-0B50-63F0-D3EA-5CC0B84D4117}"/>
              </a:ext>
            </a:extLst>
          </p:cNvPr>
          <p:cNvCxnSpPr>
            <a:cxnSpLocks/>
          </p:cNvCxnSpPr>
          <p:nvPr/>
        </p:nvCxnSpPr>
        <p:spPr>
          <a:xfrm>
            <a:off x="6085958" y="1386096"/>
            <a:ext cx="8903" cy="110272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A1B6E0CD-B9F9-147F-003D-E21EFED02476}"/>
              </a:ext>
            </a:extLst>
          </p:cNvPr>
          <p:cNvCxnSpPr>
            <a:cxnSpLocks/>
          </p:cNvCxnSpPr>
          <p:nvPr/>
        </p:nvCxnSpPr>
        <p:spPr>
          <a:xfrm>
            <a:off x="3364199" y="2352675"/>
            <a:ext cx="0" cy="13614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2109518" y="2352675"/>
            <a:ext cx="0" cy="13614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66624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HR and Administration </a:t>
            </a:r>
            <a:r>
              <a:rPr lang="nb-NO" sz="700" dirty="0" err="1"/>
              <a:t>Division</a:t>
            </a:r>
            <a:endParaRPr lang="nb-NO" sz="7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1429838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err="1"/>
              <a:t>Intelligence</a:t>
            </a:r>
            <a:r>
              <a:rPr lang="nb-NO" sz="700"/>
              <a:t> </a:t>
            </a:r>
            <a:r>
              <a:rPr lang="nb-NO" sz="700" err="1"/>
              <a:t>Division</a:t>
            </a:r>
            <a:endParaRPr lang="nb-NO" sz="70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4156266" y="2411354"/>
            <a:ext cx="5292066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/>
              <a:t>Border Management </a:t>
            </a:r>
            <a:r>
              <a:rPr lang="nb-NO" sz="700" err="1"/>
              <a:t>Division</a:t>
            </a:r>
            <a:endParaRPr lang="nb-NO" sz="7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2793052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/>
              <a:t>IT </a:t>
            </a:r>
            <a:r>
              <a:rPr lang="nb-NO" sz="700" err="1"/>
              <a:t>Division</a:t>
            </a:r>
            <a:endParaRPr lang="nb-NO" sz="70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551546" y="2411354"/>
            <a:ext cx="2578455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err="1"/>
              <a:t>Movement</a:t>
            </a:r>
            <a:r>
              <a:rPr lang="nb-NO" sz="700"/>
              <a:t> </a:t>
            </a:r>
            <a:r>
              <a:rPr lang="nb-NO" sz="700" err="1"/>
              <a:t>of</a:t>
            </a:r>
            <a:r>
              <a:rPr lang="nb-NO" sz="700"/>
              <a:t> Goods </a:t>
            </a:r>
            <a:r>
              <a:rPr lang="nb-NO" sz="700" err="1"/>
              <a:t>Division</a:t>
            </a:r>
            <a:endParaRPr lang="nb-NO" sz="700"/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5768699" y="-2660721"/>
            <a:ext cx="12700" cy="10144150"/>
          </a:xfrm>
          <a:prstGeom prst="bentConnector3">
            <a:avLst>
              <a:gd name="adj1" fmla="val 450000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6438224C-7569-1868-0976-91F2CF7E816D}"/>
              </a:ext>
            </a:extLst>
          </p:cNvPr>
          <p:cNvSpPr/>
          <p:nvPr/>
        </p:nvSpPr>
        <p:spPr>
          <a:xfrm>
            <a:off x="6662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 err="1"/>
              <a:t>Organisational</a:t>
            </a:r>
            <a:r>
              <a:rPr lang="nb-NO" sz="700" dirty="0"/>
              <a:t> Development</a:t>
            </a:r>
            <a:br>
              <a:rPr lang="nb-NO" sz="700" dirty="0"/>
            </a:br>
            <a:r>
              <a:rPr lang="nb-NO" sz="700" dirty="0"/>
              <a:t>Department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130ACDD-7368-FD48-D065-EE6F017DD41F}"/>
              </a:ext>
            </a:extLst>
          </p:cNvPr>
          <p:cNvSpPr/>
          <p:nvPr/>
        </p:nvSpPr>
        <p:spPr>
          <a:xfrm>
            <a:off x="66624" y="3206888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Human Resources </a:t>
            </a:r>
          </a:p>
          <a:p>
            <a:pPr algn="ctr"/>
            <a:r>
              <a:rPr lang="nb-NO" sz="700"/>
              <a:t>Department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DC3469-B38C-F345-C2B7-FDE68B2C8512}"/>
              </a:ext>
            </a:extLst>
          </p:cNvPr>
          <p:cNvSpPr/>
          <p:nvPr/>
        </p:nvSpPr>
        <p:spPr>
          <a:xfrm>
            <a:off x="66624" y="346550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err="1"/>
              <a:t>Internal</a:t>
            </a:r>
            <a:r>
              <a:rPr lang="nb-NO" sz="700"/>
              <a:t> Services Department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E6234B-3C47-0834-B3AD-F05BAB500FA1}"/>
              </a:ext>
            </a:extLst>
          </p:cNvPr>
          <p:cNvSpPr/>
          <p:nvPr/>
        </p:nvSpPr>
        <p:spPr>
          <a:xfrm>
            <a:off x="954198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Department for User </a:t>
            </a:r>
          </a:p>
          <a:p>
            <a:pPr algn="ctr"/>
            <a:r>
              <a:rPr lang="nb-NO" sz="700" err="1"/>
              <a:t>Dialogue</a:t>
            </a:r>
            <a:endParaRPr lang="nb-NO" sz="70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0742FD0-611E-530B-867D-A4E3DC9AAF70}"/>
              </a:ext>
            </a:extLst>
          </p:cNvPr>
          <p:cNvSpPr/>
          <p:nvPr/>
        </p:nvSpPr>
        <p:spPr>
          <a:xfrm>
            <a:off x="9541982" y="398866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Tariff </a:t>
            </a:r>
            <a:r>
              <a:rPr lang="nb-NO" sz="700" err="1"/>
              <a:t>Classification</a:t>
            </a:r>
            <a:r>
              <a:rPr lang="nb-NO" sz="700"/>
              <a:t> </a:t>
            </a:r>
          </a:p>
          <a:p>
            <a:pPr algn="ctr"/>
            <a:r>
              <a:rPr lang="nb-NO" sz="700"/>
              <a:t>Department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C750DC5-136B-C2C2-101E-E07237AC7195}"/>
              </a:ext>
            </a:extLst>
          </p:cNvPr>
          <p:cNvSpPr/>
          <p:nvPr/>
        </p:nvSpPr>
        <p:spPr>
          <a:xfrm>
            <a:off x="1087922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Trade Control Department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177C2FF-04B3-D03A-760C-4F78F6C07A32}"/>
              </a:ext>
            </a:extLst>
          </p:cNvPr>
          <p:cNvSpPr/>
          <p:nvPr/>
        </p:nvSpPr>
        <p:spPr>
          <a:xfrm>
            <a:off x="10879223" y="480359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Legal </a:t>
            </a:r>
            <a:r>
              <a:rPr lang="nb-NO" sz="700" err="1"/>
              <a:t>Affairs</a:t>
            </a:r>
            <a:r>
              <a:rPr lang="nb-NO" sz="700"/>
              <a:t> Department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2234229" y="2705937"/>
            <a:ext cx="640639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Staff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6881641" y="2705937"/>
            <a:ext cx="91993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Management Staff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5228624" y="2705937"/>
            <a:ext cx="120343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err="1"/>
              <a:t>Specialist</a:t>
            </a:r>
            <a:r>
              <a:rPr lang="nb-NO" sz="700"/>
              <a:t> </a:t>
            </a:r>
            <a:r>
              <a:rPr lang="nb-NO" sz="700" err="1"/>
              <a:t>Advisory</a:t>
            </a:r>
            <a:r>
              <a:rPr lang="nb-NO" sz="700"/>
              <a:t> Staff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1061122" y="2705937"/>
            <a:ext cx="91802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Management Staff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685983" y="2705937"/>
            <a:ext cx="92540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Development Staff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3440050" y="2657394"/>
            <a:ext cx="874992" cy="2285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IT Management </a:t>
            </a:r>
          </a:p>
          <a:p>
            <a:pPr algn="ctr"/>
            <a:r>
              <a:rPr lang="nb-NO" sz="700" dirty="0"/>
              <a:t>Department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1159AF2-3CCF-DEE0-C291-63D36D409A74}"/>
              </a:ext>
            </a:extLst>
          </p:cNvPr>
          <p:cNvSpPr/>
          <p:nvPr/>
        </p:nvSpPr>
        <p:spPr>
          <a:xfrm>
            <a:off x="1401078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Collection and </a:t>
            </a:r>
            <a:r>
              <a:rPr lang="nb-NO" sz="700" dirty="0" err="1"/>
              <a:t>Coordination</a:t>
            </a:r>
            <a:endParaRPr lang="nb-NO" sz="700" dirty="0"/>
          </a:p>
          <a:p>
            <a:pPr algn="ctr"/>
            <a:r>
              <a:rPr lang="nb-NO" sz="700" dirty="0"/>
              <a:t>Department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9F556E5-4CAC-2BC8-76F2-5854D7E0328B}"/>
              </a:ext>
            </a:extLst>
          </p:cNvPr>
          <p:cNvSpPr/>
          <p:nvPr/>
        </p:nvSpPr>
        <p:spPr>
          <a:xfrm>
            <a:off x="1401078" y="3708472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700" dirty="0"/>
              <a:t>Threat Analysis</a:t>
            </a:r>
          </a:p>
          <a:p>
            <a:pPr algn="ctr"/>
            <a:r>
              <a:rPr lang="en-US" sz="700" dirty="0"/>
              <a:t>Department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18E360-402A-FFA7-0684-B4C86019E74E}"/>
              </a:ext>
            </a:extLst>
          </p:cNvPr>
          <p:cNvSpPr/>
          <p:nvPr/>
        </p:nvSpPr>
        <p:spPr>
          <a:xfrm>
            <a:off x="1401078" y="4460567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 err="1"/>
              <a:t>Operational</a:t>
            </a:r>
            <a:r>
              <a:rPr lang="nb-NO" sz="700" dirty="0"/>
              <a:t> Analysis</a:t>
            </a:r>
          </a:p>
          <a:p>
            <a:pPr algn="ctr"/>
            <a:r>
              <a:rPr lang="nb-NO" sz="700" dirty="0"/>
              <a:t>Department</a:t>
            </a:r>
          </a:p>
        </p:txBody>
      </p:sp>
      <p:sp>
        <p:nvSpPr>
          <p:cNvPr id="50" name="Rektangel 547">
            <a:extLst>
              <a:ext uri="{FF2B5EF4-FFF2-40B4-BE49-F238E27FC236}">
                <a16:creationId xmlns:a16="http://schemas.microsoft.com/office/drawing/2014/main" id="{4198C7DD-4924-BF23-FD19-38DFD090FF88}"/>
              </a:ext>
            </a:extLst>
          </p:cNvPr>
          <p:cNvSpPr/>
          <p:nvPr/>
        </p:nvSpPr>
        <p:spPr>
          <a:xfrm>
            <a:off x="1545078" y="321980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Collection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0" name="Rektangel 547">
            <a:extLst>
              <a:ext uri="{FF2B5EF4-FFF2-40B4-BE49-F238E27FC236}">
                <a16:creationId xmlns:a16="http://schemas.microsoft.com/office/drawing/2014/main" id="{9FD5526B-63B0-0E46-9F03-AE3EB504C8DC}"/>
              </a:ext>
            </a:extLst>
          </p:cNvPr>
          <p:cNvSpPr/>
          <p:nvPr/>
        </p:nvSpPr>
        <p:spPr>
          <a:xfrm>
            <a:off x="1545078" y="346414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Coordination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1" name="Rektangel 547">
            <a:extLst>
              <a:ext uri="{FF2B5EF4-FFF2-40B4-BE49-F238E27FC236}">
                <a16:creationId xmlns:a16="http://schemas.microsoft.com/office/drawing/2014/main" id="{51F81B68-2958-0AE0-088C-E3D358C2D39E}"/>
              </a:ext>
            </a:extLst>
          </p:cNvPr>
          <p:cNvSpPr/>
          <p:nvPr/>
        </p:nvSpPr>
        <p:spPr>
          <a:xfrm>
            <a:off x="1545078" y="397190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Threat</a:t>
            </a:r>
            <a:r>
              <a:rPr lang="nb-NO" sz="600">
                <a:solidFill>
                  <a:schemeClr val="bg1"/>
                </a:solidFill>
              </a:rPr>
              <a:t> Analysis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2" name="Rektangel 547">
            <a:extLst>
              <a:ext uri="{FF2B5EF4-FFF2-40B4-BE49-F238E27FC236}">
                <a16:creationId xmlns:a16="http://schemas.microsoft.com/office/drawing/2014/main" id="{2314DFE2-7A05-E79A-5462-74B1643113E8}"/>
              </a:ext>
            </a:extLst>
          </p:cNvPr>
          <p:cNvSpPr/>
          <p:nvPr/>
        </p:nvSpPr>
        <p:spPr>
          <a:xfrm>
            <a:off x="1545078" y="421623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Data Analysis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3" name="Rektangel 547">
            <a:extLst>
              <a:ext uri="{FF2B5EF4-FFF2-40B4-BE49-F238E27FC236}">
                <a16:creationId xmlns:a16="http://schemas.microsoft.com/office/drawing/2014/main" id="{EF9997F2-6113-6E98-5EF6-3D829CC0FE61}"/>
              </a:ext>
            </a:extLst>
          </p:cNvPr>
          <p:cNvSpPr/>
          <p:nvPr/>
        </p:nvSpPr>
        <p:spPr>
          <a:xfrm>
            <a:off x="1545078" y="496832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Network Analysis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64" name="Rektangel 547">
            <a:extLst>
              <a:ext uri="{FF2B5EF4-FFF2-40B4-BE49-F238E27FC236}">
                <a16:creationId xmlns:a16="http://schemas.microsoft.com/office/drawing/2014/main" id="{2DE54DE4-A6EB-453A-7FF8-F48889451902}"/>
              </a:ext>
            </a:extLst>
          </p:cNvPr>
          <p:cNvSpPr/>
          <p:nvPr/>
        </p:nvSpPr>
        <p:spPr>
          <a:xfrm>
            <a:off x="1545078" y="472399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Current</a:t>
            </a:r>
            <a:r>
              <a:rPr lang="nb-NO" sz="600">
                <a:solidFill>
                  <a:schemeClr val="bg1"/>
                </a:solidFill>
              </a:rPr>
              <a:t> Analysis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4EC706-16C9-E074-A7B9-60556D3AD118}"/>
              </a:ext>
            </a:extLst>
          </p:cNvPr>
          <p:cNvSpPr/>
          <p:nvPr/>
        </p:nvSpPr>
        <p:spPr>
          <a:xfrm>
            <a:off x="27355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err="1"/>
              <a:t>Digitalisation</a:t>
            </a:r>
            <a:r>
              <a:rPr lang="nb-NO" sz="700"/>
              <a:t> Department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A2BE359-480C-A465-AEFB-64401B01203E}"/>
              </a:ext>
            </a:extLst>
          </p:cNvPr>
          <p:cNvSpPr/>
          <p:nvPr/>
        </p:nvSpPr>
        <p:spPr>
          <a:xfrm>
            <a:off x="2735532" y="322821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IT </a:t>
            </a:r>
            <a:r>
              <a:rPr lang="nb-NO" sz="700" err="1"/>
              <a:t>Infrastructure</a:t>
            </a:r>
            <a:r>
              <a:rPr lang="nb-NO" sz="700"/>
              <a:t> Department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4F47E2-20E2-569A-1BB9-AFFE3185EA64}"/>
              </a:ext>
            </a:extLst>
          </p:cNvPr>
          <p:cNvSpPr/>
          <p:nvPr/>
        </p:nvSpPr>
        <p:spPr>
          <a:xfrm>
            <a:off x="2735532" y="423237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Systems Development </a:t>
            </a:r>
          </a:p>
          <a:p>
            <a:pPr algn="ctr"/>
            <a:r>
              <a:rPr lang="nb-NO" sz="700"/>
              <a:t>Department</a:t>
            </a:r>
          </a:p>
        </p:txBody>
      </p:sp>
      <p:sp>
        <p:nvSpPr>
          <p:cNvPr id="89" name="Rektangel 547">
            <a:extLst>
              <a:ext uri="{FF2B5EF4-FFF2-40B4-BE49-F238E27FC236}">
                <a16:creationId xmlns:a16="http://schemas.microsoft.com/office/drawing/2014/main" id="{F00EE654-F29D-4610-FEDF-82A226AABE45}"/>
              </a:ext>
            </a:extLst>
          </p:cNvPr>
          <p:cNvSpPr/>
          <p:nvPr/>
        </p:nvSpPr>
        <p:spPr>
          <a:xfrm>
            <a:off x="2897532" y="398663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IT Platform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5" name="Rektangel 547">
            <a:extLst>
              <a:ext uri="{FF2B5EF4-FFF2-40B4-BE49-F238E27FC236}">
                <a16:creationId xmlns:a16="http://schemas.microsoft.com/office/drawing/2014/main" id="{8EBAB237-4F06-D7B3-189C-3C2C93E13C2D}"/>
              </a:ext>
            </a:extLst>
          </p:cNvPr>
          <p:cNvSpPr/>
          <p:nvPr/>
        </p:nvSpPr>
        <p:spPr>
          <a:xfrm>
            <a:off x="2897532" y="374089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IT Service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6" name="Rektangel 547">
            <a:extLst>
              <a:ext uri="{FF2B5EF4-FFF2-40B4-BE49-F238E27FC236}">
                <a16:creationId xmlns:a16="http://schemas.microsoft.com/office/drawing/2014/main" id="{636F6CC2-90D2-ADE0-EC8C-B78CEF5365A7}"/>
              </a:ext>
            </a:extLst>
          </p:cNvPr>
          <p:cNvSpPr/>
          <p:nvPr/>
        </p:nvSpPr>
        <p:spPr>
          <a:xfrm>
            <a:off x="2897532" y="349515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IT Operations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7" name="Rektangel 547">
            <a:extLst>
              <a:ext uri="{FF2B5EF4-FFF2-40B4-BE49-F238E27FC236}">
                <a16:creationId xmlns:a16="http://schemas.microsoft.com/office/drawing/2014/main" id="{CF4BA74A-A8A1-B9FF-E877-3628BDDB157A}"/>
              </a:ext>
            </a:extLst>
          </p:cNvPr>
          <p:cNvSpPr/>
          <p:nvPr/>
        </p:nvSpPr>
        <p:spPr>
          <a:xfrm>
            <a:off x="2897532" y="449931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en-US" sz="600">
                <a:solidFill>
                  <a:schemeClr val="bg1"/>
                </a:solidFill>
              </a:rPr>
              <a:t>Section Method and Quality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98" name="Rektangel 547">
            <a:extLst>
              <a:ext uri="{FF2B5EF4-FFF2-40B4-BE49-F238E27FC236}">
                <a16:creationId xmlns:a16="http://schemas.microsoft.com/office/drawing/2014/main" id="{9CABAC22-D03A-D84D-67FE-5CA89FBE94EA}"/>
              </a:ext>
            </a:extLst>
          </p:cNvPr>
          <p:cNvSpPr/>
          <p:nvPr/>
        </p:nvSpPr>
        <p:spPr>
          <a:xfrm>
            <a:off x="2897532" y="5062799"/>
            <a:ext cx="936000" cy="357348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Transportation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of</a:t>
            </a:r>
            <a:r>
              <a:rPr lang="nb-NO" sz="600">
                <a:solidFill>
                  <a:schemeClr val="bg1"/>
                </a:solidFill>
              </a:rPr>
              <a:t> Goods and </a:t>
            </a:r>
            <a:r>
              <a:rPr lang="nb-NO" sz="600" err="1">
                <a:solidFill>
                  <a:schemeClr val="bg1"/>
                </a:solidFill>
              </a:rPr>
              <a:t>Shared</a:t>
            </a:r>
            <a:r>
              <a:rPr lang="nb-NO" sz="600">
                <a:solidFill>
                  <a:schemeClr val="bg1"/>
                </a:solidFill>
              </a:rPr>
              <a:t> Services </a:t>
            </a:r>
          </a:p>
        </p:txBody>
      </p:sp>
      <p:sp>
        <p:nvSpPr>
          <p:cNvPr id="99" name="Rektangel 547">
            <a:extLst>
              <a:ext uri="{FF2B5EF4-FFF2-40B4-BE49-F238E27FC236}">
                <a16:creationId xmlns:a16="http://schemas.microsoft.com/office/drawing/2014/main" id="{7468BB44-4F73-5DA5-2AAB-66B42345FDFD}"/>
              </a:ext>
            </a:extLst>
          </p:cNvPr>
          <p:cNvSpPr/>
          <p:nvPr/>
        </p:nvSpPr>
        <p:spPr>
          <a:xfrm>
            <a:off x="2897532" y="478105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en-US" sz="600">
                <a:solidFill>
                  <a:schemeClr val="bg1"/>
                </a:solidFill>
              </a:rPr>
              <a:t>Section Intelligence and Control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02" name="Rektangel 547">
            <a:extLst>
              <a:ext uri="{FF2B5EF4-FFF2-40B4-BE49-F238E27FC236}">
                <a16:creationId xmlns:a16="http://schemas.microsoft.com/office/drawing/2014/main" id="{33754D33-9561-1827-BB63-434BAA978893}"/>
              </a:ext>
            </a:extLst>
          </p:cNvPr>
          <p:cNvSpPr/>
          <p:nvPr/>
        </p:nvSpPr>
        <p:spPr>
          <a:xfrm>
            <a:off x="11032597" y="435042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Oslo 3</a:t>
            </a:r>
          </a:p>
        </p:txBody>
      </p:sp>
      <p:sp>
        <p:nvSpPr>
          <p:cNvPr id="103" name="Rektangel 547">
            <a:extLst>
              <a:ext uri="{FF2B5EF4-FFF2-40B4-BE49-F238E27FC236}">
                <a16:creationId xmlns:a16="http://schemas.microsoft.com/office/drawing/2014/main" id="{08974189-B03F-B2D1-F99A-81408E932192}"/>
              </a:ext>
            </a:extLst>
          </p:cNvPr>
          <p:cNvSpPr/>
          <p:nvPr/>
        </p:nvSpPr>
        <p:spPr>
          <a:xfrm>
            <a:off x="11033405" y="34440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Drammen</a:t>
            </a:r>
          </a:p>
        </p:txBody>
      </p:sp>
      <p:sp>
        <p:nvSpPr>
          <p:cNvPr id="104" name="Rektangel 547">
            <a:extLst>
              <a:ext uri="{FF2B5EF4-FFF2-40B4-BE49-F238E27FC236}">
                <a16:creationId xmlns:a16="http://schemas.microsoft.com/office/drawing/2014/main" id="{CFFFC048-C5E8-BA99-B248-97B0622E9853}"/>
              </a:ext>
            </a:extLst>
          </p:cNvPr>
          <p:cNvSpPr/>
          <p:nvPr/>
        </p:nvSpPr>
        <p:spPr>
          <a:xfrm>
            <a:off x="11032597" y="321751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Bergen</a:t>
            </a:r>
          </a:p>
        </p:txBody>
      </p:sp>
      <p:sp>
        <p:nvSpPr>
          <p:cNvPr id="105" name="Rektangel 547">
            <a:extLst>
              <a:ext uri="{FF2B5EF4-FFF2-40B4-BE49-F238E27FC236}">
                <a16:creationId xmlns:a16="http://schemas.microsoft.com/office/drawing/2014/main" id="{AF1A2141-E011-2C9A-177C-0CF7C5EADBA0}"/>
              </a:ext>
            </a:extLst>
          </p:cNvPr>
          <p:cNvSpPr/>
          <p:nvPr/>
        </p:nvSpPr>
        <p:spPr>
          <a:xfrm>
            <a:off x="11032597" y="412384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Oslo 2</a:t>
            </a:r>
          </a:p>
        </p:txBody>
      </p:sp>
      <p:sp>
        <p:nvSpPr>
          <p:cNvPr id="106" name="Rektangel 547">
            <a:extLst>
              <a:ext uri="{FF2B5EF4-FFF2-40B4-BE49-F238E27FC236}">
                <a16:creationId xmlns:a16="http://schemas.microsoft.com/office/drawing/2014/main" id="{A60A6369-5B53-2D21-D150-515DD9158A51}"/>
              </a:ext>
            </a:extLst>
          </p:cNvPr>
          <p:cNvSpPr/>
          <p:nvPr/>
        </p:nvSpPr>
        <p:spPr>
          <a:xfrm>
            <a:off x="11032597" y="389726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Oslo 1</a:t>
            </a:r>
          </a:p>
        </p:txBody>
      </p:sp>
      <p:sp>
        <p:nvSpPr>
          <p:cNvPr id="110" name="Rektangel 547">
            <a:extLst>
              <a:ext uri="{FF2B5EF4-FFF2-40B4-BE49-F238E27FC236}">
                <a16:creationId xmlns:a16="http://schemas.microsoft.com/office/drawing/2014/main" id="{7FE65D3C-22A3-FCA0-FB05-0937229FA07D}"/>
              </a:ext>
            </a:extLst>
          </p:cNvPr>
          <p:cNvSpPr/>
          <p:nvPr/>
        </p:nvSpPr>
        <p:spPr>
          <a:xfrm>
            <a:off x="9685982" y="4433541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Tariff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1" name="Rektangel 547">
            <a:extLst>
              <a:ext uri="{FF2B5EF4-FFF2-40B4-BE49-F238E27FC236}">
                <a16:creationId xmlns:a16="http://schemas.microsoft.com/office/drawing/2014/main" id="{3DEB1D45-BBC1-6F80-4298-51484CD47563}"/>
              </a:ext>
            </a:extLst>
          </p:cNvPr>
          <p:cNvSpPr/>
          <p:nvPr/>
        </p:nvSpPr>
        <p:spPr>
          <a:xfrm>
            <a:off x="9685982" y="4247104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Customs</a:t>
            </a:r>
            <a:r>
              <a:rPr lang="nb-NO" sz="600">
                <a:solidFill>
                  <a:schemeClr val="bg1"/>
                </a:solidFill>
              </a:rPr>
              <a:t> Laboratory</a:t>
            </a:r>
          </a:p>
        </p:txBody>
      </p:sp>
      <p:sp>
        <p:nvSpPr>
          <p:cNvPr id="113" name="Rektangel 547">
            <a:extLst>
              <a:ext uri="{FF2B5EF4-FFF2-40B4-BE49-F238E27FC236}">
                <a16:creationId xmlns:a16="http://schemas.microsoft.com/office/drawing/2014/main" id="{A3214F75-88A8-AA76-F38E-662BA6EAC0B2}"/>
              </a:ext>
            </a:extLst>
          </p:cNvPr>
          <p:cNvSpPr/>
          <p:nvPr/>
        </p:nvSpPr>
        <p:spPr>
          <a:xfrm>
            <a:off x="11034979" y="57459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Sanctioning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4" name="Rektangel 547">
            <a:extLst>
              <a:ext uri="{FF2B5EF4-FFF2-40B4-BE49-F238E27FC236}">
                <a16:creationId xmlns:a16="http://schemas.microsoft.com/office/drawing/2014/main" id="{47A24384-CC91-9B39-4E77-566FB32A3496}"/>
              </a:ext>
            </a:extLst>
          </p:cNvPr>
          <p:cNvSpPr/>
          <p:nvPr/>
        </p:nvSpPr>
        <p:spPr>
          <a:xfrm>
            <a:off x="11034979" y="506617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Legal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6" name="Rektangel 547">
            <a:extLst>
              <a:ext uri="{FF2B5EF4-FFF2-40B4-BE49-F238E27FC236}">
                <a16:creationId xmlns:a16="http://schemas.microsoft.com/office/drawing/2014/main" id="{94482F68-39B7-01C7-DD1B-404FACD0A3AB}"/>
              </a:ext>
            </a:extLst>
          </p:cNvPr>
          <p:cNvSpPr/>
          <p:nvPr/>
        </p:nvSpPr>
        <p:spPr>
          <a:xfrm>
            <a:off x="9685982" y="3213364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Digitalisation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7" name="Rektangel 547">
            <a:extLst>
              <a:ext uri="{FF2B5EF4-FFF2-40B4-BE49-F238E27FC236}">
                <a16:creationId xmlns:a16="http://schemas.microsoft.com/office/drawing/2014/main" id="{0BDA1494-A12A-60B5-B419-8EA306A3D361}"/>
              </a:ext>
            </a:extLst>
          </p:cNvPr>
          <p:cNvSpPr/>
          <p:nvPr/>
        </p:nvSpPr>
        <p:spPr>
          <a:xfrm>
            <a:off x="9685982" y="3471799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Crime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Prevention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18" name="Rektangel 547">
            <a:extLst>
              <a:ext uri="{FF2B5EF4-FFF2-40B4-BE49-F238E27FC236}">
                <a16:creationId xmlns:a16="http://schemas.microsoft.com/office/drawing/2014/main" id="{52E65E85-87A4-1B40-ABBD-DD2771590FC4}"/>
              </a:ext>
            </a:extLst>
          </p:cNvPr>
          <p:cNvSpPr/>
          <p:nvPr/>
        </p:nvSpPr>
        <p:spPr>
          <a:xfrm>
            <a:off x="9685982" y="3730234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Public </a:t>
            </a:r>
            <a:r>
              <a:rPr lang="nb-NO" sz="600" err="1">
                <a:solidFill>
                  <a:schemeClr val="bg1"/>
                </a:solidFill>
              </a:rPr>
              <a:t>Guidance</a:t>
            </a:r>
            <a:r>
              <a:rPr lang="nb-NO" sz="6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0" name="Rektangel 547">
            <a:extLst>
              <a:ext uri="{FF2B5EF4-FFF2-40B4-BE49-F238E27FC236}">
                <a16:creationId xmlns:a16="http://schemas.microsoft.com/office/drawing/2014/main" id="{E6907136-4CF1-974F-4DD2-E7465F9D3B32}"/>
              </a:ext>
            </a:extLst>
          </p:cNvPr>
          <p:cNvSpPr/>
          <p:nvPr/>
        </p:nvSpPr>
        <p:spPr>
          <a:xfrm>
            <a:off x="11026297" y="529275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Re-</a:t>
            </a:r>
            <a:r>
              <a:rPr lang="nb-NO" sz="600" err="1">
                <a:solidFill>
                  <a:schemeClr val="bg1"/>
                </a:solidFill>
              </a:rPr>
              <a:t>calculation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1" name="Rektangel 547">
            <a:extLst>
              <a:ext uri="{FF2B5EF4-FFF2-40B4-BE49-F238E27FC236}">
                <a16:creationId xmlns:a16="http://schemas.microsoft.com/office/drawing/2014/main" id="{108CD9A5-2091-F747-5612-177EDE9B37CB}"/>
              </a:ext>
            </a:extLst>
          </p:cNvPr>
          <p:cNvSpPr/>
          <p:nvPr/>
        </p:nvSpPr>
        <p:spPr>
          <a:xfrm>
            <a:off x="11026297" y="551934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Procedures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2" name="Rektangel 547">
            <a:extLst>
              <a:ext uri="{FF2B5EF4-FFF2-40B4-BE49-F238E27FC236}">
                <a16:creationId xmlns:a16="http://schemas.microsoft.com/office/drawing/2014/main" id="{4AC69C71-3786-D783-8CEF-C067F592F3D3}"/>
              </a:ext>
            </a:extLst>
          </p:cNvPr>
          <p:cNvSpPr/>
          <p:nvPr/>
        </p:nvSpPr>
        <p:spPr>
          <a:xfrm>
            <a:off x="11034979" y="597250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for </a:t>
            </a:r>
            <a:r>
              <a:rPr lang="nb-NO" sz="600" err="1">
                <a:solidFill>
                  <a:schemeClr val="bg1"/>
                </a:solidFill>
              </a:rPr>
              <a:t>Permits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23" name="Rektangel 547">
            <a:extLst>
              <a:ext uri="{FF2B5EF4-FFF2-40B4-BE49-F238E27FC236}">
                <a16:creationId xmlns:a16="http://schemas.microsoft.com/office/drawing/2014/main" id="{9FE5C3CE-9FDB-26E9-1E33-DBCCA6554131}"/>
              </a:ext>
            </a:extLst>
          </p:cNvPr>
          <p:cNvSpPr/>
          <p:nvPr/>
        </p:nvSpPr>
        <p:spPr>
          <a:xfrm>
            <a:off x="11032597" y="367067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Kongsvinger</a:t>
            </a:r>
          </a:p>
        </p:txBody>
      </p:sp>
      <p:sp>
        <p:nvSpPr>
          <p:cNvPr id="124" name="Rektangel 547">
            <a:extLst>
              <a:ext uri="{FF2B5EF4-FFF2-40B4-BE49-F238E27FC236}">
                <a16:creationId xmlns:a16="http://schemas.microsoft.com/office/drawing/2014/main" id="{ED390FE8-E9E5-E930-4A4A-74309F11ED29}"/>
              </a:ext>
            </a:extLst>
          </p:cNvPr>
          <p:cNvSpPr/>
          <p:nvPr/>
        </p:nvSpPr>
        <p:spPr>
          <a:xfrm>
            <a:off x="11032597" y="457701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Tromsø</a:t>
            </a:r>
          </a:p>
        </p:txBody>
      </p:sp>
      <p:sp>
        <p:nvSpPr>
          <p:cNvPr id="125" name="Rektangel 547">
            <a:extLst>
              <a:ext uri="{FF2B5EF4-FFF2-40B4-BE49-F238E27FC236}">
                <a16:creationId xmlns:a16="http://schemas.microsoft.com/office/drawing/2014/main" id="{3B6DE88E-F0DB-379F-7268-A9150C7AE688}"/>
              </a:ext>
            </a:extLst>
          </p:cNvPr>
          <p:cNvSpPr/>
          <p:nvPr/>
        </p:nvSpPr>
        <p:spPr>
          <a:xfrm>
            <a:off x="11034979" y="619908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Transit</a:t>
            </a:r>
            <a:r>
              <a:rPr lang="nb-NO" sz="600">
                <a:solidFill>
                  <a:schemeClr val="bg1"/>
                </a:solidFill>
              </a:rPr>
              <a:t>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72DD24B-8DF7-CF5C-D3F8-48B36C190250}"/>
              </a:ext>
            </a:extLst>
          </p:cNvPr>
          <p:cNvSpPr/>
          <p:nvPr/>
        </p:nvSpPr>
        <p:spPr>
          <a:xfrm>
            <a:off x="684875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District Oslofjord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F001466-D17E-9225-FBC2-11E09CFC515A}"/>
              </a:ext>
            </a:extLst>
          </p:cNvPr>
          <p:cNvSpPr/>
          <p:nvPr/>
        </p:nvSpPr>
        <p:spPr>
          <a:xfrm>
            <a:off x="6848752" y="552409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District West</a:t>
            </a:r>
          </a:p>
        </p:txBody>
      </p:sp>
      <p:sp>
        <p:nvSpPr>
          <p:cNvPr id="166" name="Rektangel 547">
            <a:extLst>
              <a:ext uri="{FF2B5EF4-FFF2-40B4-BE49-F238E27FC236}">
                <a16:creationId xmlns:a16="http://schemas.microsoft.com/office/drawing/2014/main" id="{4205ED40-EEC9-E39B-B81C-0988FC5FCEF2}"/>
              </a:ext>
            </a:extLst>
          </p:cNvPr>
          <p:cNvSpPr/>
          <p:nvPr/>
        </p:nvSpPr>
        <p:spPr>
          <a:xfrm>
            <a:off x="6992752" y="577119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Flesland</a:t>
            </a:r>
          </a:p>
        </p:txBody>
      </p:sp>
      <p:sp>
        <p:nvSpPr>
          <p:cNvPr id="167" name="Rektangel 547">
            <a:extLst>
              <a:ext uri="{FF2B5EF4-FFF2-40B4-BE49-F238E27FC236}">
                <a16:creationId xmlns:a16="http://schemas.microsoft.com/office/drawing/2014/main" id="{98B53DC2-9EB5-68EE-B117-9CDFC86E8146}"/>
              </a:ext>
            </a:extLst>
          </p:cNvPr>
          <p:cNvSpPr/>
          <p:nvPr/>
        </p:nvSpPr>
        <p:spPr>
          <a:xfrm>
            <a:off x="6992752" y="598228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Haugesund</a:t>
            </a:r>
          </a:p>
        </p:txBody>
      </p:sp>
      <p:sp>
        <p:nvSpPr>
          <p:cNvPr id="168" name="Rektangel 547">
            <a:extLst>
              <a:ext uri="{FF2B5EF4-FFF2-40B4-BE49-F238E27FC236}">
                <a16:creationId xmlns:a16="http://schemas.microsoft.com/office/drawing/2014/main" id="{1C295D17-8F20-5AB4-EEDD-3235EBC7137E}"/>
              </a:ext>
            </a:extLst>
          </p:cNvPr>
          <p:cNvSpPr/>
          <p:nvPr/>
        </p:nvSpPr>
        <p:spPr>
          <a:xfrm>
            <a:off x="6992752" y="640448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Sola</a:t>
            </a:r>
          </a:p>
        </p:txBody>
      </p:sp>
      <p:sp>
        <p:nvSpPr>
          <p:cNvPr id="169" name="Rektangel 547">
            <a:extLst>
              <a:ext uri="{FF2B5EF4-FFF2-40B4-BE49-F238E27FC236}">
                <a16:creationId xmlns:a16="http://schemas.microsoft.com/office/drawing/2014/main" id="{EBA51B89-490B-F0F9-2F9C-DF7418546EE9}"/>
              </a:ext>
            </a:extLst>
          </p:cNvPr>
          <p:cNvSpPr/>
          <p:nvPr/>
        </p:nvSpPr>
        <p:spPr>
          <a:xfrm>
            <a:off x="6992752" y="619338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Maritime Operations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70" name="Rektangel 547">
            <a:extLst>
              <a:ext uri="{FF2B5EF4-FFF2-40B4-BE49-F238E27FC236}">
                <a16:creationId xmlns:a16="http://schemas.microsoft.com/office/drawing/2014/main" id="{4A0DC93C-B7EA-5AC0-6F96-F879BCCF0BA6}"/>
              </a:ext>
            </a:extLst>
          </p:cNvPr>
          <p:cNvSpPr/>
          <p:nvPr/>
        </p:nvSpPr>
        <p:spPr>
          <a:xfrm>
            <a:off x="6992752" y="661558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Ålesund</a:t>
            </a:r>
          </a:p>
        </p:txBody>
      </p:sp>
      <p:sp>
        <p:nvSpPr>
          <p:cNvPr id="174" name="Rektangel 547">
            <a:extLst>
              <a:ext uri="{FF2B5EF4-FFF2-40B4-BE49-F238E27FC236}">
                <a16:creationId xmlns:a16="http://schemas.microsoft.com/office/drawing/2014/main" id="{08331191-F1D8-1278-0A30-2462F39AD4F5}"/>
              </a:ext>
            </a:extLst>
          </p:cNvPr>
          <p:cNvSpPr/>
          <p:nvPr/>
        </p:nvSpPr>
        <p:spPr>
          <a:xfrm>
            <a:off x="6992752" y="341312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Grenland 1</a:t>
            </a:r>
          </a:p>
        </p:txBody>
      </p:sp>
      <p:sp>
        <p:nvSpPr>
          <p:cNvPr id="175" name="Rektangel 547">
            <a:extLst>
              <a:ext uri="{FF2B5EF4-FFF2-40B4-BE49-F238E27FC236}">
                <a16:creationId xmlns:a16="http://schemas.microsoft.com/office/drawing/2014/main" id="{31EF45B8-E56D-6206-C681-27EE7E83CE50}"/>
              </a:ext>
            </a:extLst>
          </p:cNvPr>
          <p:cNvSpPr/>
          <p:nvPr/>
        </p:nvSpPr>
        <p:spPr>
          <a:xfrm>
            <a:off x="6992752" y="362422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Grenland 2</a:t>
            </a:r>
          </a:p>
        </p:txBody>
      </p:sp>
      <p:sp>
        <p:nvSpPr>
          <p:cNvPr id="176" name="Rektangel 547">
            <a:extLst>
              <a:ext uri="{FF2B5EF4-FFF2-40B4-BE49-F238E27FC236}">
                <a16:creationId xmlns:a16="http://schemas.microsoft.com/office/drawing/2014/main" id="{0FF75D36-5DCE-3C01-78DB-75365FB114E2}"/>
              </a:ext>
            </a:extLst>
          </p:cNvPr>
          <p:cNvSpPr/>
          <p:nvPr/>
        </p:nvSpPr>
        <p:spPr>
          <a:xfrm>
            <a:off x="6992752" y="531299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Torp</a:t>
            </a:r>
          </a:p>
        </p:txBody>
      </p:sp>
      <p:sp>
        <p:nvSpPr>
          <p:cNvPr id="177" name="Rektangel 547">
            <a:extLst>
              <a:ext uri="{FF2B5EF4-FFF2-40B4-BE49-F238E27FC236}">
                <a16:creationId xmlns:a16="http://schemas.microsoft.com/office/drawing/2014/main" id="{1B91BBEB-B792-979A-BD5C-836F53D5FF26}"/>
              </a:ext>
            </a:extLst>
          </p:cNvPr>
          <p:cNvSpPr/>
          <p:nvPr/>
        </p:nvSpPr>
        <p:spPr>
          <a:xfrm>
            <a:off x="6992752" y="489080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Sandefjord 1</a:t>
            </a:r>
          </a:p>
        </p:txBody>
      </p:sp>
      <p:sp>
        <p:nvSpPr>
          <p:cNvPr id="178" name="Rektangel 547">
            <a:extLst>
              <a:ext uri="{FF2B5EF4-FFF2-40B4-BE49-F238E27FC236}">
                <a16:creationId xmlns:a16="http://schemas.microsoft.com/office/drawing/2014/main" id="{76B93496-1CBB-8071-FBF1-659C0A09CE2F}"/>
              </a:ext>
            </a:extLst>
          </p:cNvPr>
          <p:cNvSpPr/>
          <p:nvPr/>
        </p:nvSpPr>
        <p:spPr>
          <a:xfrm>
            <a:off x="6992752" y="510189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Sandefjord 2</a:t>
            </a:r>
          </a:p>
        </p:txBody>
      </p:sp>
      <p:sp>
        <p:nvSpPr>
          <p:cNvPr id="179" name="Rektangel 547">
            <a:extLst>
              <a:ext uri="{FF2B5EF4-FFF2-40B4-BE49-F238E27FC236}">
                <a16:creationId xmlns:a16="http://schemas.microsoft.com/office/drawing/2014/main" id="{FE110EC0-E791-49A1-E58B-AD0FDAE8B631}"/>
              </a:ext>
            </a:extLst>
          </p:cNvPr>
          <p:cNvSpPr/>
          <p:nvPr/>
        </p:nvSpPr>
        <p:spPr>
          <a:xfrm>
            <a:off x="6992752" y="446860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Oslo 1</a:t>
            </a:r>
          </a:p>
        </p:txBody>
      </p:sp>
      <p:sp>
        <p:nvSpPr>
          <p:cNvPr id="180" name="Rektangel 547">
            <a:extLst>
              <a:ext uri="{FF2B5EF4-FFF2-40B4-BE49-F238E27FC236}">
                <a16:creationId xmlns:a16="http://schemas.microsoft.com/office/drawing/2014/main" id="{8A4EB52F-E0BB-DEF4-E2DC-D896FFEFA58A}"/>
              </a:ext>
            </a:extLst>
          </p:cNvPr>
          <p:cNvSpPr/>
          <p:nvPr/>
        </p:nvSpPr>
        <p:spPr>
          <a:xfrm>
            <a:off x="6992752" y="46797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Oslo 2</a:t>
            </a:r>
          </a:p>
        </p:txBody>
      </p:sp>
      <p:sp>
        <p:nvSpPr>
          <p:cNvPr id="181" name="Rektangel 547">
            <a:extLst>
              <a:ext uri="{FF2B5EF4-FFF2-40B4-BE49-F238E27FC236}">
                <a16:creationId xmlns:a16="http://schemas.microsoft.com/office/drawing/2014/main" id="{12F67B27-38AF-9F6F-EEE4-0FC54599360C}"/>
              </a:ext>
            </a:extLst>
          </p:cNvPr>
          <p:cNvSpPr/>
          <p:nvPr/>
        </p:nvSpPr>
        <p:spPr>
          <a:xfrm>
            <a:off x="6992752" y="404641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Kristiansand 2</a:t>
            </a:r>
          </a:p>
        </p:txBody>
      </p:sp>
      <p:sp>
        <p:nvSpPr>
          <p:cNvPr id="182" name="Rektangel 547">
            <a:extLst>
              <a:ext uri="{FF2B5EF4-FFF2-40B4-BE49-F238E27FC236}">
                <a16:creationId xmlns:a16="http://schemas.microsoft.com/office/drawing/2014/main" id="{492BA385-19FF-E03C-2AD9-F998CC0E4B92}"/>
              </a:ext>
            </a:extLst>
          </p:cNvPr>
          <p:cNvSpPr/>
          <p:nvPr/>
        </p:nvSpPr>
        <p:spPr>
          <a:xfrm>
            <a:off x="6992752" y="38353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Kristiansand 1</a:t>
            </a:r>
          </a:p>
        </p:txBody>
      </p:sp>
      <p:sp>
        <p:nvSpPr>
          <p:cNvPr id="183" name="Rektangel 547">
            <a:extLst>
              <a:ext uri="{FF2B5EF4-FFF2-40B4-BE49-F238E27FC236}">
                <a16:creationId xmlns:a16="http://schemas.microsoft.com/office/drawing/2014/main" id="{6EF0CADA-5C34-B692-FF6B-F783CF364C4C}"/>
              </a:ext>
            </a:extLst>
          </p:cNvPr>
          <p:cNvSpPr/>
          <p:nvPr/>
        </p:nvSpPr>
        <p:spPr>
          <a:xfrm>
            <a:off x="6992752" y="320202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Goods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4" name="Rektangel 547">
            <a:extLst>
              <a:ext uri="{FF2B5EF4-FFF2-40B4-BE49-F238E27FC236}">
                <a16:creationId xmlns:a16="http://schemas.microsoft.com/office/drawing/2014/main" id="{4650AD9A-BABE-92C4-2726-6AA856BA7D96}"/>
              </a:ext>
            </a:extLst>
          </p:cNvPr>
          <p:cNvSpPr/>
          <p:nvPr/>
        </p:nvSpPr>
        <p:spPr>
          <a:xfrm>
            <a:off x="6992752" y="425751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Maritime Operations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39F4B5C-E0A1-A8E6-68AB-B02E93511881}"/>
              </a:ext>
            </a:extLst>
          </p:cNvPr>
          <p:cNvSpPr/>
          <p:nvPr/>
        </p:nvSpPr>
        <p:spPr>
          <a:xfrm>
            <a:off x="81883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District East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9353F9F-53F3-5050-B9A9-6D7764A1C917}"/>
              </a:ext>
            </a:extLst>
          </p:cNvPr>
          <p:cNvSpPr/>
          <p:nvPr/>
        </p:nvSpPr>
        <p:spPr>
          <a:xfrm>
            <a:off x="8188332" y="5980880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District Svalbard</a:t>
            </a:r>
          </a:p>
        </p:txBody>
      </p:sp>
      <p:sp>
        <p:nvSpPr>
          <p:cNvPr id="143" name="Rektangel 547">
            <a:extLst>
              <a:ext uri="{FF2B5EF4-FFF2-40B4-BE49-F238E27FC236}">
                <a16:creationId xmlns:a16="http://schemas.microsoft.com/office/drawing/2014/main" id="{B7CF6B82-C648-1D3A-4018-98586C65DBD3}"/>
              </a:ext>
            </a:extLst>
          </p:cNvPr>
          <p:cNvSpPr/>
          <p:nvPr/>
        </p:nvSpPr>
        <p:spPr>
          <a:xfrm>
            <a:off x="8332332" y="414090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Svinesund 3</a:t>
            </a:r>
          </a:p>
        </p:txBody>
      </p:sp>
      <p:sp>
        <p:nvSpPr>
          <p:cNvPr id="144" name="Rektangel 547">
            <a:extLst>
              <a:ext uri="{FF2B5EF4-FFF2-40B4-BE49-F238E27FC236}">
                <a16:creationId xmlns:a16="http://schemas.microsoft.com/office/drawing/2014/main" id="{69905140-E4C4-B40A-3920-BC29EA13D2AB}"/>
              </a:ext>
            </a:extLst>
          </p:cNvPr>
          <p:cNvSpPr/>
          <p:nvPr/>
        </p:nvSpPr>
        <p:spPr>
          <a:xfrm>
            <a:off x="8332332" y="43709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Svinesund 4</a:t>
            </a:r>
          </a:p>
        </p:txBody>
      </p:sp>
      <p:sp>
        <p:nvSpPr>
          <p:cNvPr id="145" name="Rektangel 547">
            <a:extLst>
              <a:ext uri="{FF2B5EF4-FFF2-40B4-BE49-F238E27FC236}">
                <a16:creationId xmlns:a16="http://schemas.microsoft.com/office/drawing/2014/main" id="{C5D3079E-6C57-4D16-B25C-456823BC841C}"/>
              </a:ext>
            </a:extLst>
          </p:cNvPr>
          <p:cNvSpPr/>
          <p:nvPr/>
        </p:nvSpPr>
        <p:spPr>
          <a:xfrm>
            <a:off x="8332332" y="46009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Svinesund 5</a:t>
            </a:r>
          </a:p>
        </p:txBody>
      </p:sp>
      <p:sp>
        <p:nvSpPr>
          <p:cNvPr id="146" name="Rektangel 547">
            <a:extLst>
              <a:ext uri="{FF2B5EF4-FFF2-40B4-BE49-F238E27FC236}">
                <a16:creationId xmlns:a16="http://schemas.microsoft.com/office/drawing/2014/main" id="{FCA846C9-FBA6-20E1-5CBE-548E075BC5DC}"/>
              </a:ext>
            </a:extLst>
          </p:cNvPr>
          <p:cNvSpPr/>
          <p:nvPr/>
        </p:nvSpPr>
        <p:spPr>
          <a:xfrm>
            <a:off x="8332332" y="529088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Ørje 1</a:t>
            </a:r>
          </a:p>
        </p:txBody>
      </p:sp>
      <p:sp>
        <p:nvSpPr>
          <p:cNvPr id="147" name="Rektangel 547">
            <a:extLst>
              <a:ext uri="{FF2B5EF4-FFF2-40B4-BE49-F238E27FC236}">
                <a16:creationId xmlns:a16="http://schemas.microsoft.com/office/drawing/2014/main" id="{FC9D24A4-70ED-FD19-BD92-03B193F5B425}"/>
              </a:ext>
            </a:extLst>
          </p:cNvPr>
          <p:cNvSpPr/>
          <p:nvPr/>
        </p:nvSpPr>
        <p:spPr>
          <a:xfrm>
            <a:off x="8332332" y="552088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Ørje 2</a:t>
            </a:r>
          </a:p>
        </p:txBody>
      </p:sp>
      <p:sp>
        <p:nvSpPr>
          <p:cNvPr id="148" name="Rektangel 547">
            <a:extLst>
              <a:ext uri="{FF2B5EF4-FFF2-40B4-BE49-F238E27FC236}">
                <a16:creationId xmlns:a16="http://schemas.microsoft.com/office/drawing/2014/main" id="{640916D5-8CAC-6A29-94A1-9903477F45A7}"/>
              </a:ext>
            </a:extLst>
          </p:cNvPr>
          <p:cNvSpPr/>
          <p:nvPr/>
        </p:nvSpPr>
        <p:spPr>
          <a:xfrm>
            <a:off x="8332332" y="575088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Ørje 3</a:t>
            </a:r>
          </a:p>
        </p:txBody>
      </p:sp>
      <p:sp>
        <p:nvSpPr>
          <p:cNvPr id="149" name="Rektangel 547">
            <a:extLst>
              <a:ext uri="{FF2B5EF4-FFF2-40B4-BE49-F238E27FC236}">
                <a16:creationId xmlns:a16="http://schemas.microsoft.com/office/drawing/2014/main" id="{4E125BDF-6EA0-4CAE-87A8-747E5AA72827}"/>
              </a:ext>
            </a:extLst>
          </p:cNvPr>
          <p:cNvSpPr/>
          <p:nvPr/>
        </p:nvSpPr>
        <p:spPr>
          <a:xfrm>
            <a:off x="8332332" y="32209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Kongsvinger 1</a:t>
            </a:r>
          </a:p>
        </p:txBody>
      </p:sp>
      <p:sp>
        <p:nvSpPr>
          <p:cNvPr id="150" name="Rektangel 547">
            <a:extLst>
              <a:ext uri="{FF2B5EF4-FFF2-40B4-BE49-F238E27FC236}">
                <a16:creationId xmlns:a16="http://schemas.microsoft.com/office/drawing/2014/main" id="{3898D245-873E-75F8-BBAC-0A5C250AC07E}"/>
              </a:ext>
            </a:extLst>
          </p:cNvPr>
          <p:cNvSpPr/>
          <p:nvPr/>
        </p:nvSpPr>
        <p:spPr>
          <a:xfrm>
            <a:off x="8332332" y="34509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Kongsvinger 2</a:t>
            </a:r>
          </a:p>
        </p:txBody>
      </p:sp>
      <p:sp>
        <p:nvSpPr>
          <p:cNvPr id="151" name="Rektangel 547">
            <a:extLst>
              <a:ext uri="{FF2B5EF4-FFF2-40B4-BE49-F238E27FC236}">
                <a16:creationId xmlns:a16="http://schemas.microsoft.com/office/drawing/2014/main" id="{9A10EB7A-A3D0-77E2-C91E-844A5243DE01}"/>
              </a:ext>
            </a:extLst>
          </p:cNvPr>
          <p:cNvSpPr/>
          <p:nvPr/>
        </p:nvSpPr>
        <p:spPr>
          <a:xfrm>
            <a:off x="8332332" y="506089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Trysil</a:t>
            </a:r>
          </a:p>
        </p:txBody>
      </p:sp>
      <p:sp>
        <p:nvSpPr>
          <p:cNvPr id="152" name="Rektangel 547">
            <a:extLst>
              <a:ext uri="{FF2B5EF4-FFF2-40B4-BE49-F238E27FC236}">
                <a16:creationId xmlns:a16="http://schemas.microsoft.com/office/drawing/2014/main" id="{6D674751-70E2-6976-49FC-2068DC0C8E4B}"/>
              </a:ext>
            </a:extLst>
          </p:cNvPr>
          <p:cNvSpPr/>
          <p:nvPr/>
        </p:nvSpPr>
        <p:spPr>
          <a:xfrm>
            <a:off x="8332332" y="391091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Svinesund 2</a:t>
            </a:r>
          </a:p>
        </p:txBody>
      </p:sp>
      <p:sp>
        <p:nvSpPr>
          <p:cNvPr id="153" name="Rektangel 547">
            <a:extLst>
              <a:ext uri="{FF2B5EF4-FFF2-40B4-BE49-F238E27FC236}">
                <a16:creationId xmlns:a16="http://schemas.microsoft.com/office/drawing/2014/main" id="{0DD1B593-DABC-301B-6A64-62D88B4B2A99}"/>
              </a:ext>
            </a:extLst>
          </p:cNvPr>
          <p:cNvSpPr/>
          <p:nvPr/>
        </p:nvSpPr>
        <p:spPr>
          <a:xfrm>
            <a:off x="8332332" y="36809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Svinesund 1</a:t>
            </a:r>
          </a:p>
        </p:txBody>
      </p:sp>
      <p:sp>
        <p:nvSpPr>
          <p:cNvPr id="185" name="Rektangel 547">
            <a:extLst>
              <a:ext uri="{FF2B5EF4-FFF2-40B4-BE49-F238E27FC236}">
                <a16:creationId xmlns:a16="http://schemas.microsoft.com/office/drawing/2014/main" id="{72A4EA6C-82CA-5CDD-FF30-95AB700B8C04}"/>
              </a:ext>
            </a:extLst>
          </p:cNvPr>
          <p:cNvSpPr/>
          <p:nvPr/>
        </p:nvSpPr>
        <p:spPr>
          <a:xfrm>
            <a:off x="8332332" y="483089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Svinesund 6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735A5A-5A83-FF09-0891-3BAF8601AFA7}"/>
              </a:ext>
            </a:extLst>
          </p:cNvPr>
          <p:cNvSpPr/>
          <p:nvPr/>
        </p:nvSpPr>
        <p:spPr>
          <a:xfrm>
            <a:off x="550917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District </a:t>
            </a:r>
            <a:r>
              <a:rPr lang="nb-NO" sz="700" dirty="0" err="1"/>
              <a:t>Mid</a:t>
            </a:r>
            <a:r>
              <a:rPr lang="nb-NO" sz="700" dirty="0"/>
              <a:t>-Norway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A748B73-17BB-F8DF-4205-59A47AA53419}"/>
              </a:ext>
            </a:extLst>
          </p:cNvPr>
          <p:cNvSpPr/>
          <p:nvPr/>
        </p:nvSpPr>
        <p:spPr>
          <a:xfrm>
            <a:off x="5493933" y="4394285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District North</a:t>
            </a:r>
          </a:p>
        </p:txBody>
      </p:sp>
      <p:sp>
        <p:nvSpPr>
          <p:cNvPr id="155" name="Rektangel 547">
            <a:extLst>
              <a:ext uri="{FF2B5EF4-FFF2-40B4-BE49-F238E27FC236}">
                <a16:creationId xmlns:a16="http://schemas.microsoft.com/office/drawing/2014/main" id="{1CCDAC90-51A4-C689-4781-107EF93EC3D2}"/>
              </a:ext>
            </a:extLst>
          </p:cNvPr>
          <p:cNvSpPr/>
          <p:nvPr/>
        </p:nvSpPr>
        <p:spPr>
          <a:xfrm>
            <a:off x="5646773" y="46617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Neiden</a:t>
            </a:r>
          </a:p>
        </p:txBody>
      </p:sp>
      <p:sp>
        <p:nvSpPr>
          <p:cNvPr id="156" name="Rektangel 547">
            <a:extLst>
              <a:ext uri="{FF2B5EF4-FFF2-40B4-BE49-F238E27FC236}">
                <a16:creationId xmlns:a16="http://schemas.microsoft.com/office/drawing/2014/main" id="{8A19B6EC-67BF-7180-E9BE-E4565A5EFC39}"/>
              </a:ext>
            </a:extLst>
          </p:cNvPr>
          <p:cNvSpPr/>
          <p:nvPr/>
        </p:nvSpPr>
        <p:spPr>
          <a:xfrm>
            <a:off x="5646773" y="513293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Storskog</a:t>
            </a:r>
          </a:p>
        </p:txBody>
      </p:sp>
      <p:sp>
        <p:nvSpPr>
          <p:cNvPr id="157" name="Rektangel 547">
            <a:extLst>
              <a:ext uri="{FF2B5EF4-FFF2-40B4-BE49-F238E27FC236}">
                <a16:creationId xmlns:a16="http://schemas.microsoft.com/office/drawing/2014/main" id="{BCA6BDC1-7C89-0679-DB34-11828E5266AA}"/>
              </a:ext>
            </a:extLst>
          </p:cNvPr>
          <p:cNvSpPr/>
          <p:nvPr/>
        </p:nvSpPr>
        <p:spPr>
          <a:xfrm>
            <a:off x="5644077" y="583978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Western-Finnmark</a:t>
            </a:r>
          </a:p>
        </p:txBody>
      </p:sp>
      <p:sp>
        <p:nvSpPr>
          <p:cNvPr id="158" name="Rektangel 547">
            <a:extLst>
              <a:ext uri="{FF2B5EF4-FFF2-40B4-BE49-F238E27FC236}">
                <a16:creationId xmlns:a16="http://schemas.microsoft.com/office/drawing/2014/main" id="{6C073E78-2427-E965-4820-AAB0BC9E352B}"/>
              </a:ext>
            </a:extLst>
          </p:cNvPr>
          <p:cNvSpPr/>
          <p:nvPr/>
        </p:nvSpPr>
        <p:spPr>
          <a:xfrm>
            <a:off x="5644077" y="560416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Tromsø 2</a:t>
            </a:r>
          </a:p>
        </p:txBody>
      </p:sp>
      <p:sp>
        <p:nvSpPr>
          <p:cNvPr id="159" name="Rektangel 547">
            <a:extLst>
              <a:ext uri="{FF2B5EF4-FFF2-40B4-BE49-F238E27FC236}">
                <a16:creationId xmlns:a16="http://schemas.microsoft.com/office/drawing/2014/main" id="{844E012E-04AF-BF7D-D5FC-E0D485D59492}"/>
              </a:ext>
            </a:extLst>
          </p:cNvPr>
          <p:cNvSpPr/>
          <p:nvPr/>
        </p:nvSpPr>
        <p:spPr>
          <a:xfrm>
            <a:off x="5619911" y="392305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Trøndelag 1</a:t>
            </a:r>
          </a:p>
        </p:txBody>
      </p:sp>
      <p:sp>
        <p:nvSpPr>
          <p:cNvPr id="160" name="Rektangel 547">
            <a:extLst>
              <a:ext uri="{FF2B5EF4-FFF2-40B4-BE49-F238E27FC236}">
                <a16:creationId xmlns:a16="http://schemas.microsoft.com/office/drawing/2014/main" id="{4F9037CF-72B7-542D-0BD2-05934C69CBB5}"/>
              </a:ext>
            </a:extLst>
          </p:cNvPr>
          <p:cNvSpPr/>
          <p:nvPr/>
        </p:nvSpPr>
        <p:spPr>
          <a:xfrm>
            <a:off x="5619911" y="415866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Trøndelag 2</a:t>
            </a:r>
          </a:p>
        </p:txBody>
      </p:sp>
      <p:sp>
        <p:nvSpPr>
          <p:cNvPr id="161" name="Rektangel 547">
            <a:extLst>
              <a:ext uri="{FF2B5EF4-FFF2-40B4-BE49-F238E27FC236}">
                <a16:creationId xmlns:a16="http://schemas.microsoft.com/office/drawing/2014/main" id="{4D473405-5952-0054-5412-AF0340BEC23E}"/>
              </a:ext>
            </a:extLst>
          </p:cNvPr>
          <p:cNvSpPr/>
          <p:nvPr/>
        </p:nvSpPr>
        <p:spPr>
          <a:xfrm>
            <a:off x="5619911" y="368743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Røros</a:t>
            </a:r>
          </a:p>
        </p:txBody>
      </p:sp>
      <p:sp>
        <p:nvSpPr>
          <p:cNvPr id="162" name="Rektangel 547">
            <a:extLst>
              <a:ext uri="{FF2B5EF4-FFF2-40B4-BE49-F238E27FC236}">
                <a16:creationId xmlns:a16="http://schemas.microsoft.com/office/drawing/2014/main" id="{71C7E40C-182D-13CE-3EBC-252BABEA0450}"/>
              </a:ext>
            </a:extLst>
          </p:cNvPr>
          <p:cNvSpPr/>
          <p:nvPr/>
        </p:nvSpPr>
        <p:spPr>
          <a:xfrm>
            <a:off x="5619911" y="34518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Helgeland-Salten</a:t>
            </a:r>
          </a:p>
        </p:txBody>
      </p:sp>
      <p:sp>
        <p:nvSpPr>
          <p:cNvPr id="163" name="Rektangel 547">
            <a:extLst>
              <a:ext uri="{FF2B5EF4-FFF2-40B4-BE49-F238E27FC236}">
                <a16:creationId xmlns:a16="http://schemas.microsoft.com/office/drawing/2014/main" id="{89135485-BF96-B656-D5BF-A628BBB6D2E6}"/>
              </a:ext>
            </a:extLst>
          </p:cNvPr>
          <p:cNvSpPr/>
          <p:nvPr/>
        </p:nvSpPr>
        <p:spPr>
          <a:xfrm>
            <a:off x="5619911" y="32162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Bjørnfjell</a:t>
            </a:r>
          </a:p>
        </p:txBody>
      </p:sp>
      <p:sp>
        <p:nvSpPr>
          <p:cNvPr id="172" name="Rektangel 547">
            <a:extLst>
              <a:ext uri="{FF2B5EF4-FFF2-40B4-BE49-F238E27FC236}">
                <a16:creationId xmlns:a16="http://schemas.microsoft.com/office/drawing/2014/main" id="{3BA6F740-16F6-20EC-741A-7CE55380DC6B}"/>
              </a:ext>
            </a:extLst>
          </p:cNvPr>
          <p:cNvSpPr/>
          <p:nvPr/>
        </p:nvSpPr>
        <p:spPr>
          <a:xfrm>
            <a:off x="5646773" y="48973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Polmak</a:t>
            </a:r>
          </a:p>
        </p:txBody>
      </p:sp>
      <p:sp>
        <p:nvSpPr>
          <p:cNvPr id="187" name="Rektangel 547">
            <a:extLst>
              <a:ext uri="{FF2B5EF4-FFF2-40B4-BE49-F238E27FC236}">
                <a16:creationId xmlns:a16="http://schemas.microsoft.com/office/drawing/2014/main" id="{231E58FD-BD5B-7DC1-11DC-A224952E2E95}"/>
              </a:ext>
            </a:extLst>
          </p:cNvPr>
          <p:cNvSpPr/>
          <p:nvPr/>
        </p:nvSpPr>
        <p:spPr>
          <a:xfrm>
            <a:off x="5653589" y="536854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Tromsø 1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EE55E96-0421-0F70-12DC-36B57DDDA7FC}"/>
              </a:ext>
            </a:extLst>
          </p:cNvPr>
          <p:cNvSpPr/>
          <p:nvPr/>
        </p:nvSpPr>
        <p:spPr>
          <a:xfrm>
            <a:off x="415435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Joint Operations</a:t>
            </a:r>
          </a:p>
          <a:p>
            <a:pPr algn="ctr"/>
            <a:r>
              <a:rPr lang="nb-NO" sz="700"/>
              <a:t>Department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57B5278-AB61-D41B-A810-6A545E3C8564}"/>
              </a:ext>
            </a:extLst>
          </p:cNvPr>
          <p:cNvSpPr/>
          <p:nvPr/>
        </p:nvSpPr>
        <p:spPr>
          <a:xfrm>
            <a:off x="4154354" y="367394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District Gardermoen</a:t>
            </a:r>
          </a:p>
        </p:txBody>
      </p:sp>
      <p:sp>
        <p:nvSpPr>
          <p:cNvPr id="188" name="Rektangel 547">
            <a:extLst>
              <a:ext uri="{FF2B5EF4-FFF2-40B4-BE49-F238E27FC236}">
                <a16:creationId xmlns:a16="http://schemas.microsoft.com/office/drawing/2014/main" id="{E443C907-4BED-E263-87F4-E1F545B9ACE4}"/>
              </a:ext>
            </a:extLst>
          </p:cNvPr>
          <p:cNvSpPr/>
          <p:nvPr/>
        </p:nvSpPr>
        <p:spPr>
          <a:xfrm>
            <a:off x="4298354" y="32083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Legal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89" name="Rektangel 547">
            <a:extLst>
              <a:ext uri="{FF2B5EF4-FFF2-40B4-BE49-F238E27FC236}">
                <a16:creationId xmlns:a16="http://schemas.microsoft.com/office/drawing/2014/main" id="{62881A12-C76A-1B0E-617E-658ACE1AD8FA}"/>
              </a:ext>
            </a:extLst>
          </p:cNvPr>
          <p:cNvSpPr/>
          <p:nvPr/>
        </p:nvSpPr>
        <p:spPr>
          <a:xfrm>
            <a:off x="4298354" y="34411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Operations Centre</a:t>
            </a:r>
          </a:p>
        </p:txBody>
      </p:sp>
      <p:sp>
        <p:nvSpPr>
          <p:cNvPr id="191" name="Rektangel 547">
            <a:extLst>
              <a:ext uri="{FF2B5EF4-FFF2-40B4-BE49-F238E27FC236}">
                <a16:creationId xmlns:a16="http://schemas.microsoft.com/office/drawing/2014/main" id="{1A758DD5-90DC-DB54-92EF-04FD901495CB}"/>
              </a:ext>
            </a:extLst>
          </p:cNvPr>
          <p:cNvSpPr/>
          <p:nvPr/>
        </p:nvSpPr>
        <p:spPr>
          <a:xfrm>
            <a:off x="4298354" y="46433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Profiling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2" name="Rektangel 547">
            <a:extLst>
              <a:ext uri="{FF2B5EF4-FFF2-40B4-BE49-F238E27FC236}">
                <a16:creationId xmlns:a16="http://schemas.microsoft.com/office/drawing/2014/main" id="{532A6560-8180-36E0-36CD-792CABECD652}"/>
              </a:ext>
            </a:extLst>
          </p:cNvPr>
          <p:cNvSpPr/>
          <p:nvPr/>
        </p:nvSpPr>
        <p:spPr>
          <a:xfrm>
            <a:off x="4298354" y="417774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Operations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3" name="Rektangel 547">
            <a:extLst>
              <a:ext uri="{FF2B5EF4-FFF2-40B4-BE49-F238E27FC236}">
                <a16:creationId xmlns:a16="http://schemas.microsoft.com/office/drawing/2014/main" id="{A968BAD3-9ECB-F787-A04E-10FE0A518D91}"/>
              </a:ext>
            </a:extLst>
          </p:cNvPr>
          <p:cNvSpPr/>
          <p:nvPr/>
        </p:nvSpPr>
        <p:spPr>
          <a:xfrm>
            <a:off x="4298354" y="394492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Air Cargo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194" name="Rektangel 547">
            <a:extLst>
              <a:ext uri="{FF2B5EF4-FFF2-40B4-BE49-F238E27FC236}">
                <a16:creationId xmlns:a16="http://schemas.microsoft.com/office/drawing/2014/main" id="{4456D4ED-2A53-8FC2-B1FF-1DE8A135889E}"/>
              </a:ext>
            </a:extLst>
          </p:cNvPr>
          <p:cNvSpPr/>
          <p:nvPr/>
        </p:nvSpPr>
        <p:spPr>
          <a:xfrm>
            <a:off x="4298354" y="510904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Gardermoen 2</a:t>
            </a:r>
          </a:p>
        </p:txBody>
      </p:sp>
      <p:sp>
        <p:nvSpPr>
          <p:cNvPr id="195" name="Rektangel 547">
            <a:extLst>
              <a:ext uri="{FF2B5EF4-FFF2-40B4-BE49-F238E27FC236}">
                <a16:creationId xmlns:a16="http://schemas.microsoft.com/office/drawing/2014/main" id="{638128A7-4293-A812-B409-0B1FA98FCD49}"/>
              </a:ext>
            </a:extLst>
          </p:cNvPr>
          <p:cNvSpPr/>
          <p:nvPr/>
        </p:nvSpPr>
        <p:spPr>
          <a:xfrm>
            <a:off x="4298354" y="487621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err="1">
                <a:solidFill>
                  <a:schemeClr val="bg1"/>
                </a:solidFill>
              </a:rPr>
              <a:t>Section</a:t>
            </a:r>
            <a:r>
              <a:rPr lang="nb-NO" sz="600">
                <a:solidFill>
                  <a:schemeClr val="bg1"/>
                </a:solidFill>
              </a:rPr>
              <a:t> Gardermoen 1</a:t>
            </a:r>
          </a:p>
        </p:txBody>
      </p:sp>
      <p:sp>
        <p:nvSpPr>
          <p:cNvPr id="196" name="Rektangel 547">
            <a:extLst>
              <a:ext uri="{FF2B5EF4-FFF2-40B4-BE49-F238E27FC236}">
                <a16:creationId xmlns:a16="http://schemas.microsoft.com/office/drawing/2014/main" id="{9AAAF2E6-A515-6FC4-D9F3-24F98AC4A87B}"/>
              </a:ext>
            </a:extLst>
          </p:cNvPr>
          <p:cNvSpPr/>
          <p:nvPr/>
        </p:nvSpPr>
        <p:spPr>
          <a:xfrm>
            <a:off x="4298354" y="441057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International Postal </a:t>
            </a:r>
            <a:r>
              <a:rPr lang="nb-NO" sz="600" err="1">
                <a:solidFill>
                  <a:schemeClr val="bg1"/>
                </a:solidFill>
              </a:rPr>
              <a:t>Section</a:t>
            </a:r>
            <a:endParaRPr lang="nb-NO" sz="600">
              <a:solidFill>
                <a:schemeClr val="bg1"/>
              </a:solidFill>
            </a:endParaRPr>
          </a:p>
        </p:txBody>
      </p:sp>
      <p:sp>
        <p:nvSpPr>
          <p:cNvPr id="224" name="Rektangel 223">
            <a:extLst>
              <a:ext uri="{FF2B5EF4-FFF2-40B4-BE49-F238E27FC236}">
                <a16:creationId xmlns:a16="http://schemas.microsoft.com/office/drawing/2014/main" id="{81F5F8BA-BC52-AFCD-0992-34F48CC4DB1C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b="1" err="1">
                <a:solidFill>
                  <a:schemeClr val="lt1"/>
                </a:solidFill>
              </a:rPr>
              <a:t>Director</a:t>
            </a:r>
            <a:r>
              <a:rPr lang="nb-NO" sz="1050" b="1">
                <a:solidFill>
                  <a:schemeClr val="lt1"/>
                </a:solidFill>
              </a:rPr>
              <a:t> General </a:t>
            </a:r>
            <a:r>
              <a:rPr lang="nb-NO" sz="1050" b="1" err="1">
                <a:solidFill>
                  <a:schemeClr val="lt1"/>
                </a:solidFill>
              </a:rPr>
              <a:t>of</a:t>
            </a:r>
            <a:r>
              <a:rPr lang="nb-NO" sz="1050" b="1">
                <a:solidFill>
                  <a:schemeClr val="lt1"/>
                </a:solidFill>
              </a:rPr>
              <a:t> </a:t>
            </a:r>
            <a:r>
              <a:rPr lang="nb-NO" sz="1050" b="1" err="1">
                <a:solidFill>
                  <a:schemeClr val="lt1"/>
                </a:solidFill>
              </a:rPr>
              <a:t>Customs</a:t>
            </a:r>
            <a:endParaRPr lang="nb-NO" sz="1050" b="1">
              <a:solidFill>
                <a:schemeClr val="lt1"/>
              </a:solidFill>
            </a:endParaRPr>
          </a:p>
        </p:txBody>
      </p:sp>
      <p:sp>
        <p:nvSpPr>
          <p:cNvPr id="225" name="Rektangel 224">
            <a:extLst>
              <a:ext uri="{FF2B5EF4-FFF2-40B4-BE49-F238E27FC236}">
                <a16:creationId xmlns:a16="http://schemas.microsoft.com/office/drawing/2014/main" id="{EE499EAF-4E0F-B705-8727-CEA4FB2A1633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>
                <a:solidFill>
                  <a:schemeClr val="lt1"/>
                </a:solidFill>
              </a:rPr>
              <a:t>Communications Staff</a:t>
            </a:r>
          </a:p>
        </p:txBody>
      </p:sp>
      <p:sp>
        <p:nvSpPr>
          <p:cNvPr id="226" name="Rektangel 225">
            <a:extLst>
              <a:ext uri="{FF2B5EF4-FFF2-40B4-BE49-F238E27FC236}">
                <a16:creationId xmlns:a16="http://schemas.microsoft.com/office/drawing/2014/main" id="{8E968A61-6476-B45C-C05C-C6DE4036604E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/>
              <a:t>Corporate</a:t>
            </a:r>
            <a:r>
              <a:rPr lang="nb-NO" sz="900" dirty="0"/>
              <a:t> </a:t>
            </a:r>
            <a:r>
              <a:rPr lang="nb-NO" sz="900" dirty="0" err="1"/>
              <a:t>Governance</a:t>
            </a:r>
            <a:r>
              <a:rPr lang="nb-NO" sz="900" dirty="0">
                <a:solidFill>
                  <a:schemeClr val="lt1"/>
                </a:solidFill>
              </a:rPr>
              <a:t> Staff </a:t>
            </a:r>
          </a:p>
        </p:txBody>
      </p:sp>
      <p:cxnSp>
        <p:nvCxnSpPr>
          <p:cNvPr id="227" name="Rett linje 226">
            <a:extLst>
              <a:ext uri="{FF2B5EF4-FFF2-40B4-BE49-F238E27FC236}">
                <a16:creationId xmlns:a16="http://schemas.microsoft.com/office/drawing/2014/main" id="{63F48D07-21CC-D997-3290-4112B886AD28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ktangel 227">
            <a:extLst>
              <a:ext uri="{FF2B5EF4-FFF2-40B4-BE49-F238E27FC236}">
                <a16:creationId xmlns:a16="http://schemas.microsoft.com/office/drawing/2014/main" id="{82A834F1-6212-0448-7077-CB6599D57ED3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/>
              <a:t>Legal and International Staff</a:t>
            </a:r>
          </a:p>
        </p:txBody>
      </p:sp>
      <p:cxnSp>
        <p:nvCxnSpPr>
          <p:cNvPr id="229" name="Rett linje 228">
            <a:extLst>
              <a:ext uri="{FF2B5EF4-FFF2-40B4-BE49-F238E27FC236}">
                <a16:creationId xmlns:a16="http://schemas.microsoft.com/office/drawing/2014/main" id="{DE9576A5-6C7C-6445-3D07-2469E620AA8E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ktangel 229">
            <a:extLst>
              <a:ext uri="{FF2B5EF4-FFF2-40B4-BE49-F238E27FC236}">
                <a16:creationId xmlns:a16="http://schemas.microsoft.com/office/drawing/2014/main" id="{25BC8639-B1A8-E60D-B584-84CB5B1E7C83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/>
              <a:t>Operational</a:t>
            </a:r>
            <a:r>
              <a:rPr lang="nb-NO" sz="900" dirty="0"/>
              <a:t> </a:t>
            </a:r>
            <a:r>
              <a:rPr lang="nb-NO" sz="900" dirty="0" err="1"/>
              <a:t>Affairs</a:t>
            </a:r>
            <a:r>
              <a:rPr lang="nb-NO" sz="900" dirty="0"/>
              <a:t> Staff</a:t>
            </a:r>
          </a:p>
        </p:txBody>
      </p:sp>
      <p:cxnSp>
        <p:nvCxnSpPr>
          <p:cNvPr id="231" name="Rett linje 230">
            <a:extLst>
              <a:ext uri="{FF2B5EF4-FFF2-40B4-BE49-F238E27FC236}">
                <a16:creationId xmlns:a16="http://schemas.microsoft.com/office/drawing/2014/main" id="{0F180DC7-1055-B4AB-BCBB-9B1E128F9DD8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tt linje 231">
            <a:extLst>
              <a:ext uri="{FF2B5EF4-FFF2-40B4-BE49-F238E27FC236}">
                <a16:creationId xmlns:a16="http://schemas.microsoft.com/office/drawing/2014/main" id="{914CC2F3-B4FF-76EB-CCEA-5B8757E30970}"/>
              </a:ext>
            </a:extLst>
          </p:cNvPr>
          <p:cNvCxnSpPr>
            <a:cxnSpLocks/>
            <a:endCxn id="228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ktangel 232">
            <a:extLst>
              <a:ext uri="{FF2B5EF4-FFF2-40B4-BE49-F238E27FC236}">
                <a16:creationId xmlns:a16="http://schemas.microsoft.com/office/drawing/2014/main" id="{3089D990-B407-B875-F3FD-38451B0ADA62}"/>
              </a:ext>
            </a:extLst>
          </p:cNvPr>
          <p:cNvSpPr/>
          <p:nvPr/>
        </p:nvSpPr>
        <p:spPr>
          <a:xfrm>
            <a:off x="1686738" y="13471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 err="1"/>
              <a:t>Strategy</a:t>
            </a:r>
            <a:r>
              <a:rPr lang="nb-NO" sz="700" dirty="0"/>
              <a:t> Department</a:t>
            </a:r>
          </a:p>
        </p:txBody>
      </p:sp>
      <p:sp>
        <p:nvSpPr>
          <p:cNvPr id="234" name="Rektangel 233">
            <a:extLst>
              <a:ext uri="{FF2B5EF4-FFF2-40B4-BE49-F238E27FC236}">
                <a16:creationId xmlns:a16="http://schemas.microsoft.com/office/drawing/2014/main" id="{13FDBBED-95BD-F657-CEB7-B7E0BB24A6A1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 Planning and Budget </a:t>
            </a:r>
          </a:p>
          <a:p>
            <a:pPr algn="ctr"/>
            <a:r>
              <a:rPr lang="nb-NO" sz="700" dirty="0"/>
              <a:t>Department</a:t>
            </a:r>
          </a:p>
        </p:txBody>
      </p:sp>
      <p:sp>
        <p:nvSpPr>
          <p:cNvPr id="235" name="Rektangel 234">
            <a:extLst>
              <a:ext uri="{FF2B5EF4-FFF2-40B4-BE49-F238E27FC236}">
                <a16:creationId xmlns:a16="http://schemas.microsoft.com/office/drawing/2014/main" id="{2F3B611A-6077-67DA-7F43-EB3CA18C4DDF}"/>
              </a:ext>
            </a:extLst>
          </p:cNvPr>
          <p:cNvSpPr/>
          <p:nvPr/>
        </p:nvSpPr>
        <p:spPr>
          <a:xfrm>
            <a:off x="1686738" y="194721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Finance and </a:t>
            </a:r>
            <a:r>
              <a:rPr lang="nb-NO" sz="700" err="1"/>
              <a:t>Procurement</a:t>
            </a:r>
            <a:endParaRPr lang="nb-NO" sz="700"/>
          </a:p>
          <a:p>
            <a:pPr algn="ctr"/>
            <a:r>
              <a:rPr lang="nb-NO" sz="700"/>
              <a:t>Department</a:t>
            </a:r>
          </a:p>
        </p:txBody>
      </p:sp>
      <p:sp>
        <p:nvSpPr>
          <p:cNvPr id="236" name="Rektangel 235">
            <a:extLst>
              <a:ext uri="{FF2B5EF4-FFF2-40B4-BE49-F238E27FC236}">
                <a16:creationId xmlns:a16="http://schemas.microsoft.com/office/drawing/2014/main" id="{2B8C1153-95A2-61FC-8135-0DFA8516B41A}"/>
              </a:ext>
            </a:extLst>
          </p:cNvPr>
          <p:cNvSpPr/>
          <p:nvPr/>
        </p:nvSpPr>
        <p:spPr>
          <a:xfrm>
            <a:off x="8801979" y="154942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International </a:t>
            </a:r>
          </a:p>
          <a:p>
            <a:pPr algn="ctr"/>
            <a:r>
              <a:rPr lang="nb-NO" sz="700" dirty="0"/>
              <a:t>Department</a:t>
            </a:r>
          </a:p>
        </p:txBody>
      </p:sp>
      <p:sp>
        <p:nvSpPr>
          <p:cNvPr id="237" name="Rektangel 236">
            <a:extLst>
              <a:ext uri="{FF2B5EF4-FFF2-40B4-BE49-F238E27FC236}">
                <a16:creationId xmlns:a16="http://schemas.microsoft.com/office/drawing/2014/main" id="{E0C7B5F7-0219-F5F5-54A7-38BAAB3210F9}"/>
              </a:ext>
            </a:extLst>
          </p:cNvPr>
          <p:cNvSpPr/>
          <p:nvPr/>
        </p:nvSpPr>
        <p:spPr>
          <a:xfrm>
            <a:off x="8801979" y="1829363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Legal </a:t>
            </a:r>
            <a:r>
              <a:rPr lang="nb-NO" sz="700" err="1"/>
              <a:t>Affairs</a:t>
            </a:r>
            <a:r>
              <a:rPr lang="nb-NO" sz="700"/>
              <a:t> Department</a:t>
            </a:r>
          </a:p>
        </p:txBody>
      </p:sp>
      <p:sp>
        <p:nvSpPr>
          <p:cNvPr id="238" name="Rektangel 237">
            <a:extLst>
              <a:ext uri="{FF2B5EF4-FFF2-40B4-BE49-F238E27FC236}">
                <a16:creationId xmlns:a16="http://schemas.microsoft.com/office/drawing/2014/main" id="{724973A5-BF35-710B-F016-DDC7CA2A5BB1}"/>
              </a:ext>
            </a:extLst>
          </p:cNvPr>
          <p:cNvSpPr/>
          <p:nvPr/>
        </p:nvSpPr>
        <p:spPr>
          <a:xfrm>
            <a:off x="8801979" y="210935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Development Department</a:t>
            </a:r>
          </a:p>
        </p:txBody>
      </p:sp>
      <p:sp>
        <p:nvSpPr>
          <p:cNvPr id="239" name="Rektangel 238">
            <a:extLst>
              <a:ext uri="{FF2B5EF4-FFF2-40B4-BE49-F238E27FC236}">
                <a16:creationId xmlns:a16="http://schemas.microsoft.com/office/drawing/2014/main" id="{CABEEDCA-803E-768B-2724-9E1003ADECC1}"/>
              </a:ext>
            </a:extLst>
          </p:cNvPr>
          <p:cNvSpPr/>
          <p:nvPr/>
        </p:nvSpPr>
        <p:spPr>
          <a:xfrm>
            <a:off x="8793177" y="10263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/>
              <a:t>Security, </a:t>
            </a:r>
            <a:r>
              <a:rPr lang="nb-NO" sz="700" err="1"/>
              <a:t>Preparedness</a:t>
            </a:r>
            <a:r>
              <a:rPr lang="nb-NO" sz="700"/>
              <a:t> and HSE </a:t>
            </a:r>
          </a:p>
          <a:p>
            <a:pPr algn="ctr"/>
            <a:r>
              <a:rPr lang="nb-NO" sz="700"/>
              <a:t>Department</a:t>
            </a:r>
          </a:p>
        </p:txBody>
      </p:sp>
      <p:cxnSp>
        <p:nvCxnSpPr>
          <p:cNvPr id="240" name="Rett linje 239">
            <a:extLst>
              <a:ext uri="{FF2B5EF4-FFF2-40B4-BE49-F238E27FC236}">
                <a16:creationId xmlns:a16="http://schemas.microsoft.com/office/drawing/2014/main" id="{B365DB63-C1ED-2879-FB25-BF0B350E721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Rett linje 240">
            <a:extLst>
              <a:ext uri="{FF2B5EF4-FFF2-40B4-BE49-F238E27FC236}">
                <a16:creationId xmlns:a16="http://schemas.microsoft.com/office/drawing/2014/main" id="{DA9285B6-2A86-A0F1-5B23-468BA08629E1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tt linje 241">
            <a:extLst>
              <a:ext uri="{FF2B5EF4-FFF2-40B4-BE49-F238E27FC236}">
                <a16:creationId xmlns:a16="http://schemas.microsoft.com/office/drawing/2014/main" id="{80CA50B3-E166-9A16-26E6-93D90D20DD66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Rett linje 242">
            <a:extLst>
              <a:ext uri="{FF2B5EF4-FFF2-40B4-BE49-F238E27FC236}">
                <a16:creationId xmlns:a16="http://schemas.microsoft.com/office/drawing/2014/main" id="{24F9C1AE-3568-A8F8-B71F-417B2FDAEC36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Rett linje 243">
            <a:extLst>
              <a:ext uri="{FF2B5EF4-FFF2-40B4-BE49-F238E27FC236}">
                <a16:creationId xmlns:a16="http://schemas.microsoft.com/office/drawing/2014/main" id="{7E585DC7-5D88-A0CD-6BD8-2D0CE58DD965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Rett linje 244">
            <a:extLst>
              <a:ext uri="{FF2B5EF4-FFF2-40B4-BE49-F238E27FC236}">
                <a16:creationId xmlns:a16="http://schemas.microsoft.com/office/drawing/2014/main" id="{3497E8FB-0C6D-539B-2749-013558A478D9}"/>
              </a:ext>
            </a:extLst>
          </p:cNvPr>
          <p:cNvCxnSpPr>
            <a:cxnSpLocks/>
          </p:cNvCxnSpPr>
          <p:nvPr/>
        </p:nvCxnSpPr>
        <p:spPr>
          <a:xfrm>
            <a:off x="8106233" y="2121892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tt linje 245">
            <a:extLst>
              <a:ext uri="{FF2B5EF4-FFF2-40B4-BE49-F238E27FC236}">
                <a16:creationId xmlns:a16="http://schemas.microsoft.com/office/drawing/2014/main" id="{17E08856-A024-61D0-652E-E90D9138FEB3}"/>
              </a:ext>
            </a:extLst>
          </p:cNvPr>
          <p:cNvCxnSpPr>
            <a:cxnSpLocks/>
          </p:cNvCxnSpPr>
          <p:nvPr/>
        </p:nvCxnSpPr>
        <p:spPr>
          <a:xfrm>
            <a:off x="8506639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Rett linje 246">
            <a:extLst>
              <a:ext uri="{FF2B5EF4-FFF2-40B4-BE49-F238E27FC236}">
                <a16:creationId xmlns:a16="http://schemas.microsoft.com/office/drawing/2014/main" id="{1B4FC8EB-C36F-473A-9451-1F3F01FE44B3}"/>
              </a:ext>
            </a:extLst>
          </p:cNvPr>
          <p:cNvCxnSpPr>
            <a:cxnSpLocks/>
          </p:cNvCxnSpPr>
          <p:nvPr/>
        </p:nvCxnSpPr>
        <p:spPr>
          <a:xfrm>
            <a:off x="8497838" y="1947215"/>
            <a:ext cx="311198" cy="814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tt linje 247">
            <a:extLst>
              <a:ext uri="{FF2B5EF4-FFF2-40B4-BE49-F238E27FC236}">
                <a16:creationId xmlns:a16="http://schemas.microsoft.com/office/drawing/2014/main" id="{B4D2C11A-C503-0C6F-6823-229428A4AA13}"/>
              </a:ext>
            </a:extLst>
          </p:cNvPr>
          <p:cNvCxnSpPr>
            <a:cxnSpLocks/>
          </p:cNvCxnSpPr>
          <p:nvPr/>
        </p:nvCxnSpPr>
        <p:spPr>
          <a:xfrm>
            <a:off x="8497838" y="223535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tt linje 248">
            <a:extLst>
              <a:ext uri="{FF2B5EF4-FFF2-40B4-BE49-F238E27FC236}">
                <a16:creationId xmlns:a16="http://schemas.microsoft.com/office/drawing/2014/main" id="{790C69CD-02FB-5EDA-7862-39B98DD44CE0}"/>
              </a:ext>
            </a:extLst>
          </p:cNvPr>
          <p:cNvCxnSpPr>
            <a:cxnSpLocks/>
          </p:cNvCxnSpPr>
          <p:nvPr/>
        </p:nvCxnSpPr>
        <p:spPr>
          <a:xfrm flipH="1">
            <a:off x="8497838" y="1405915"/>
            <a:ext cx="8801" cy="82944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tt linje 249">
            <a:extLst>
              <a:ext uri="{FF2B5EF4-FFF2-40B4-BE49-F238E27FC236}">
                <a16:creationId xmlns:a16="http://schemas.microsoft.com/office/drawing/2014/main" id="{F2B75D01-1BEC-5711-CA66-E01B5E721F51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tt linje 250">
            <a:extLst>
              <a:ext uri="{FF2B5EF4-FFF2-40B4-BE49-F238E27FC236}">
                <a16:creationId xmlns:a16="http://schemas.microsoft.com/office/drawing/2014/main" id="{F791D68B-7227-E61F-7FAD-F53D21D55782}"/>
              </a:ext>
            </a:extLst>
          </p:cNvPr>
          <p:cNvCxnSpPr>
            <a:cxnSpLocks/>
          </p:cNvCxnSpPr>
          <p:nvPr/>
        </p:nvCxnSpPr>
        <p:spPr>
          <a:xfrm>
            <a:off x="8300988" y="1152350"/>
            <a:ext cx="0" cy="54760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tt linje 251">
            <a:extLst>
              <a:ext uri="{FF2B5EF4-FFF2-40B4-BE49-F238E27FC236}">
                <a16:creationId xmlns:a16="http://schemas.microsoft.com/office/drawing/2014/main" id="{91BE4279-1615-FEE2-12D7-7A8F4F4C3E1A}"/>
              </a:ext>
            </a:extLst>
          </p:cNvPr>
          <p:cNvCxnSpPr>
            <a:cxnSpLocks/>
          </p:cNvCxnSpPr>
          <p:nvPr/>
        </p:nvCxnSpPr>
        <p:spPr>
          <a:xfrm>
            <a:off x="8300988" y="1152350"/>
            <a:ext cx="4707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Rett linje 273">
            <a:extLst>
              <a:ext uri="{FF2B5EF4-FFF2-40B4-BE49-F238E27FC236}">
                <a16:creationId xmlns:a16="http://schemas.microsoft.com/office/drawing/2014/main" id="{277815D8-7C86-DF60-C8C3-9CF17B08764E}"/>
              </a:ext>
            </a:extLst>
          </p:cNvPr>
          <p:cNvCxnSpPr>
            <a:cxnSpLocks/>
          </p:cNvCxnSpPr>
          <p:nvPr/>
        </p:nvCxnSpPr>
        <p:spPr>
          <a:xfrm>
            <a:off x="10615983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547">
            <a:extLst>
              <a:ext uri="{FF2B5EF4-FFF2-40B4-BE49-F238E27FC236}">
                <a16:creationId xmlns:a16="http://schemas.microsoft.com/office/drawing/2014/main" id="{D23CE62E-A7DA-34C2-94B1-00A9AAB25E85}"/>
              </a:ext>
            </a:extLst>
          </p:cNvPr>
          <p:cNvSpPr/>
          <p:nvPr/>
        </p:nvSpPr>
        <p:spPr>
          <a:xfrm>
            <a:off x="218001" y="376067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>
                <a:solidFill>
                  <a:schemeClr val="bg1"/>
                </a:solidFill>
              </a:rPr>
              <a:t>Service Centre</a:t>
            </a:r>
          </a:p>
        </p:txBody>
      </p:sp>
      <p:sp>
        <p:nvSpPr>
          <p:cNvPr id="6" name="Rektangel 547">
            <a:extLst>
              <a:ext uri="{FF2B5EF4-FFF2-40B4-BE49-F238E27FC236}">
                <a16:creationId xmlns:a16="http://schemas.microsoft.com/office/drawing/2014/main" id="{0BBA7A30-B505-B80B-D33E-350AC6ECE730}"/>
              </a:ext>
            </a:extLst>
          </p:cNvPr>
          <p:cNvSpPr/>
          <p:nvPr/>
        </p:nvSpPr>
        <p:spPr>
          <a:xfrm>
            <a:off x="208222" y="403682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Information Management </a:t>
            </a:r>
            <a:r>
              <a:rPr lang="nb-NO" sz="600" dirty="0" err="1">
                <a:solidFill>
                  <a:schemeClr val="bg1"/>
                </a:solidFill>
              </a:rPr>
              <a:t>Section</a:t>
            </a:r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30DB53-C41E-1689-0721-9014D6074A2D}"/>
              </a:ext>
            </a:extLst>
          </p:cNvPr>
          <p:cNvSpPr/>
          <p:nvPr/>
        </p:nvSpPr>
        <p:spPr>
          <a:xfrm>
            <a:off x="9327659" y="1291615"/>
            <a:ext cx="640639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Staff</a:t>
            </a:r>
          </a:p>
        </p:txBody>
      </p: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340C10D5-7320-9039-829C-BA0F572C368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510977" y="1405915"/>
            <a:ext cx="816682" cy="79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547">
            <a:extLst>
              <a:ext uri="{FF2B5EF4-FFF2-40B4-BE49-F238E27FC236}">
                <a16:creationId xmlns:a16="http://schemas.microsoft.com/office/drawing/2014/main" id="{EE4ABC54-5602-03C5-E8B3-ECCC8A62645D}"/>
              </a:ext>
            </a:extLst>
          </p:cNvPr>
          <p:cNvSpPr/>
          <p:nvPr/>
        </p:nvSpPr>
        <p:spPr>
          <a:xfrm>
            <a:off x="203593" y="431910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Property </a:t>
            </a:r>
            <a:r>
              <a:rPr lang="nb-NO" sz="600" dirty="0" err="1">
                <a:solidFill>
                  <a:schemeClr val="bg1"/>
                </a:solidFill>
              </a:rPr>
              <a:t>Section</a:t>
            </a:r>
            <a:endParaRPr lang="nb-NO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06707"/>
      </p:ext>
    </p:extLst>
  </p:cSld>
  <p:clrMapOvr>
    <a:masterClrMapping/>
  </p:clrMapOvr>
</p:sld>
</file>

<file path=ppt/theme/theme1.xml><?xml version="1.0" encoding="utf-8"?>
<a:theme xmlns:a="http://schemas.openxmlformats.org/drawingml/2006/main" name="Toll - Lys">
  <a:themeElements>
    <a:clrScheme name="Tolletaten Farger 2020">
      <a:dk1>
        <a:srgbClr val="0A0A0A"/>
      </a:dk1>
      <a:lt1>
        <a:sysClr val="window" lastClr="FFFFFF"/>
      </a:lt1>
      <a:dk2>
        <a:srgbClr val="0A0A0A"/>
      </a:dk2>
      <a:lt2>
        <a:srgbClr val="FFFFFF"/>
      </a:lt2>
      <a:accent1>
        <a:srgbClr val="007682"/>
      </a:accent1>
      <a:accent2>
        <a:srgbClr val="F25A22"/>
      </a:accent2>
      <a:accent3>
        <a:srgbClr val="123F4E"/>
      </a:accent3>
      <a:accent4>
        <a:srgbClr val="FCB814"/>
      </a:accent4>
      <a:accent5>
        <a:srgbClr val="0097D6"/>
      </a:accent5>
      <a:accent6>
        <a:srgbClr val="DA1C5C"/>
      </a:accent6>
      <a:hlink>
        <a:srgbClr val="0054A6"/>
      </a:hlink>
      <a:folHlink>
        <a:srgbClr val="942977"/>
      </a:folHlink>
    </a:clrScheme>
    <a:fontScheme name="Tolletaten Fonter 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lletaten - Norsk.potx" id="{79C20DFE-DE40-4491-921B-0B3954EFEABB}" vid="{230E232C-5CBB-4D5E-BDFD-6C95886548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2D815027B79B4799A9E3837C1D7B0A" ma:contentTypeVersion="18" ma:contentTypeDescription="Opprett et nytt dokument." ma:contentTypeScope="" ma:versionID="57591adae1bfeb73bf2f448496bce337">
  <xsd:schema xmlns:xsd="http://www.w3.org/2001/XMLSchema" xmlns:xs="http://www.w3.org/2001/XMLSchema" xmlns:p="http://schemas.microsoft.com/office/2006/metadata/properties" xmlns:ns2="084b0691-ca02-4555-800d-ea89be4af63e" xmlns:ns3="5d81a20f-6095-419f-a51a-81860c51a712" xmlns:ns4="d0016010-03a4-4996-a2de-f0404338f400" targetNamespace="http://schemas.microsoft.com/office/2006/metadata/properties" ma:root="true" ma:fieldsID="c4d2116efb46ffc434d63bd71f46296d" ns2:_="" ns3:_="" ns4:_="">
    <xsd:import namespace="084b0691-ca02-4555-800d-ea89be4af63e"/>
    <xsd:import namespace="5d81a20f-6095-419f-a51a-81860c51a712"/>
    <xsd:import namespace="d0016010-03a4-4996-a2de-f0404338f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b0691-ca02-4555-800d-ea89be4af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96b39eba-4443-4f37-8e0d-3292a9ac33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1a20f-6095-419f-a51a-81860c51a7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6010-03a4-4996-a2de-f0404338f40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64a31d6-042c-40f1-a39b-ccb55dbdd71a}" ma:internalName="TaxCatchAll" ma:showField="CatchAllData" ma:web="5d81a20f-6095-419f-a51a-81860c51a7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016010-03a4-4996-a2de-f0404338f400" xsi:nil="true"/>
    <lcf76f155ced4ddcb4097134ff3c332f xmlns="084b0691-ca02-4555-800d-ea89be4af63e">
      <Terms xmlns="http://schemas.microsoft.com/office/infopath/2007/PartnerControls"/>
    </lcf76f155ced4ddcb4097134ff3c332f>
    <SharedWithUsers xmlns="5d81a20f-6095-419f-a51a-81860c51a712">
      <UserInfo>
        <DisplayName>Hagen, Thomas</DisplayName>
        <AccountId>512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C0ADFC5-F8DE-40DA-916C-ECAC244D9E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74F44A-2BC8-4DDC-B5EB-DFFE08026D21}">
  <ds:schemaRefs>
    <ds:schemaRef ds:uri="084b0691-ca02-4555-800d-ea89be4af63e"/>
    <ds:schemaRef ds:uri="5d81a20f-6095-419f-a51a-81860c51a712"/>
    <ds:schemaRef ds:uri="d0016010-03a4-4996-a2de-f0404338f4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8887EA-07A6-48F8-BDFE-C559A98A5413}">
  <ds:schemaRefs>
    <ds:schemaRef ds:uri="5d81a20f-6095-419f-a51a-81860c51a712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d0016010-03a4-4996-a2de-f0404338f400"/>
    <ds:schemaRef ds:uri="084b0691-ca02-4555-800d-ea89be4af63e"/>
  </ds:schemaRefs>
</ds:datastoreItem>
</file>

<file path=docMetadata/LabelInfo.xml><?xml version="1.0" encoding="utf-8"?>
<clbl:labelList xmlns:clbl="http://schemas.microsoft.com/office/2020/mipLabelMetadata">
  <clbl:label id="{d127aa96-b149-4ccd-b52f-e6b593cebe86}" enabled="1" method="Privileged" siteId="{3a7cae72-b97b-48a5-b65d-20035e51be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499</Words>
  <Application>Microsoft Office PowerPoint</Application>
  <PresentationFormat>Widescreen</PresentationFormat>
  <Paragraphs>214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Toll - Lys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organisering</dc:title>
  <dc:creator>Egeberg, Henrik Westye</dc:creator>
  <cp:lastModifiedBy>Lyngstad-Hoff, Truls</cp:lastModifiedBy>
  <cp:revision>3</cp:revision>
  <dcterms:created xsi:type="dcterms:W3CDTF">2021-04-26T07:39:06Z</dcterms:created>
  <dcterms:modified xsi:type="dcterms:W3CDTF">2025-01-17T12:49:46Z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0x010100D52D815027B79B4799A9E3837C1D7B0A</vt:lpwstr>
  </property>
  <property fmtid="{D5CDD505-2E9C-101B-9397-08002B2CF9AE}" pid="3" name="MSIP_Label_37f3aa06-89b0-435a-a3be-e8108c388cd3_Enabled">
    <vt:lpwstr>true</vt:lpwstr>
  </property>
  <property fmtid="{D5CDD505-2E9C-101B-9397-08002B2CF9AE}" pid="4" name="MSIP_Label_37f3aa06-89b0-435a-a3be-e8108c388cd3_SetDate">
    <vt:lpwstr>2021-12-20T13:25:11Z</vt:lpwstr>
  </property>
  <property fmtid="{D5CDD505-2E9C-101B-9397-08002B2CF9AE}" pid="5" name="MSIP_Label_37f3aa06-89b0-435a-a3be-e8108c388cd3_Method">
    <vt:lpwstr>Standard</vt:lpwstr>
  </property>
  <property fmtid="{D5CDD505-2E9C-101B-9397-08002B2CF9AE}" pid="6" name="MSIP_Label_37f3aa06-89b0-435a-a3be-e8108c388cd3_Name">
    <vt:lpwstr>Intern</vt:lpwstr>
  </property>
  <property fmtid="{D5CDD505-2E9C-101B-9397-08002B2CF9AE}" pid="7" name="MSIP_Label_37f3aa06-89b0-435a-a3be-e8108c388cd3_SiteId">
    <vt:lpwstr>3a7cae72-b97b-48a5-b65d-20035e51be84</vt:lpwstr>
  </property>
  <property fmtid="{D5CDD505-2E9C-101B-9397-08002B2CF9AE}" pid="8" name="MSIP_Label_37f3aa06-89b0-435a-a3be-e8108c388cd3_ActionId">
    <vt:lpwstr>cc6a6022-51dc-4cc1-b4f1-e8e033fcba41</vt:lpwstr>
  </property>
  <property fmtid="{D5CDD505-2E9C-101B-9397-08002B2CF9AE}" pid="9" name="MSIP_Label_37f3aa06-89b0-435a-a3be-e8108c388cd3_ContentBits">
    <vt:lpwstr>2</vt:lpwstr>
  </property>
  <property fmtid="{D5CDD505-2E9C-101B-9397-08002B2CF9AE}" pid="10" name="MediaServiceImageTags">
    <vt:lpwstr/>
  </property>
</Properties>
</file>