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4"/>
  </p:sldMasterIdLst>
  <p:notesMasterIdLst>
    <p:notesMasterId r:id="rId16"/>
  </p:notesMasterIdLst>
  <p:handoutMasterIdLst>
    <p:handoutMasterId r:id="rId17"/>
  </p:handoutMasterIdLst>
  <p:sldIdLst>
    <p:sldId id="319" r:id="rId5"/>
    <p:sldId id="451" r:id="rId6"/>
    <p:sldId id="464" r:id="rId7"/>
    <p:sldId id="462" r:id="rId8"/>
    <p:sldId id="460" r:id="rId9"/>
    <p:sldId id="455" r:id="rId10"/>
    <p:sldId id="411" r:id="rId11"/>
    <p:sldId id="465" r:id="rId12"/>
    <p:sldId id="461" r:id="rId13"/>
    <p:sldId id="463" r:id="rId14"/>
    <p:sldId id="456" r:id="rId15"/>
  </p:sldIdLst>
  <p:sldSz cx="9144000" cy="6858000" type="screen4x3"/>
  <p:notesSz cx="6810375" cy="99425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ring, Anita" initials="TA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616F"/>
    <a:srgbClr val="4A5C6E"/>
    <a:srgbClr val="37424A"/>
    <a:srgbClr val="C8DDDE"/>
    <a:srgbClr val="B5D2D3"/>
    <a:srgbClr val="A9DAE1"/>
    <a:srgbClr val="CCFFFF"/>
    <a:srgbClr val="778592"/>
    <a:srgbClr val="DADEE1"/>
    <a:srgbClr val="A1A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6F04C4-C571-482C-85B2-1450EB523FB8}" v="1" dt="2020-04-03T12:56:44.850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ddels stil 2 - aks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ddels stil 2 - aks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iddels stil 3 - aks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9" autoAdjust="0"/>
  </p:normalViewPr>
  <p:slideViewPr>
    <p:cSldViewPr>
      <p:cViewPr varScale="1">
        <p:scale>
          <a:sx n="90" d="100"/>
          <a:sy n="90" d="100"/>
        </p:scale>
        <p:origin x="17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28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28" y="-78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ta Taring" userId="55c1c47c-3563-4785-859d-0ece2cedef28" providerId="ADAL" clId="{CA6F04C4-C571-482C-85B2-1450EB523FB8}"/>
    <pc:docChg chg="modSld">
      <pc:chgData name="Anita Taring" userId="55c1c47c-3563-4785-859d-0ece2cedef28" providerId="ADAL" clId="{CA6F04C4-C571-482C-85B2-1450EB523FB8}" dt="2020-04-03T12:56:44.850" v="0" actId="207"/>
      <pc:docMkLst>
        <pc:docMk/>
      </pc:docMkLst>
      <pc:sldChg chg="modSp">
        <pc:chgData name="Anita Taring" userId="55c1c47c-3563-4785-859d-0ece2cedef28" providerId="ADAL" clId="{CA6F04C4-C571-482C-85B2-1450EB523FB8}" dt="2020-04-03T12:56:44.850" v="0" actId="207"/>
        <pc:sldMkLst>
          <pc:docMk/>
          <pc:sldMk cId="33020428" sldId="465"/>
        </pc:sldMkLst>
        <pc:spChg chg="mod">
          <ac:chgData name="Anita Taring" userId="55c1c47c-3563-4785-859d-0ece2cedef28" providerId="ADAL" clId="{CA6F04C4-C571-482C-85B2-1450EB523FB8}" dt="2020-04-03T12:56:44.850" v="0" actId="207"/>
          <ac:spMkLst>
            <pc:docMk/>
            <pc:sldMk cId="33020428" sldId="465"/>
            <ac:spMk id="3" creationId="{D193DEB6-B22E-4B3F-9B10-A4996C4D7682}"/>
          </ac:spMkLst>
        </pc:spChg>
      </pc:sldChg>
    </pc:docChg>
  </pc:docChgLst>
  <pc:docChgLst>
    <pc:chgData name="Taring, Anita" userId="55c1c47c-3563-4785-859d-0ece2cedef28" providerId="ADAL" clId="{2979BDB4-1189-4AE3-B70B-FCB9E6ECFD96}"/>
    <pc:docChg chg="modSld">
      <pc:chgData name="Taring, Anita" userId="55c1c47c-3563-4785-859d-0ece2cedef28" providerId="ADAL" clId="{2979BDB4-1189-4AE3-B70B-FCB9E6ECFD96}" dt="2020-03-24T09:57:02.943" v="0" actId="6549"/>
      <pc:docMkLst>
        <pc:docMk/>
      </pc:docMkLst>
      <pc:sldChg chg="modSp">
        <pc:chgData name="Taring, Anita" userId="55c1c47c-3563-4785-859d-0ece2cedef28" providerId="ADAL" clId="{2979BDB4-1189-4AE3-B70B-FCB9E6ECFD96}" dt="2020-03-24T09:57:02.943" v="0" actId="6549"/>
        <pc:sldMkLst>
          <pc:docMk/>
          <pc:sldMk cId="404444166" sldId="456"/>
        </pc:sldMkLst>
        <pc:spChg chg="mod">
          <ac:chgData name="Taring, Anita" userId="55c1c47c-3563-4785-859d-0ece2cedef28" providerId="ADAL" clId="{2979BDB4-1189-4AE3-B70B-FCB9E6ECFD96}" dt="2020-03-24T09:57:02.943" v="0" actId="6549"/>
          <ac:spMkLst>
            <pc:docMk/>
            <pc:sldMk cId="404444166" sldId="456"/>
            <ac:spMk id="3" creationId="{00000000-0000-0000-0000-000000000000}"/>
          </ac:spMkLst>
        </pc:spChg>
      </pc:sldChg>
    </pc:docChg>
  </pc:docChgLst>
  <pc:docChgLst>
    <pc:chgData name="Taring, Anita" userId="55c1c47c-3563-4785-859d-0ece2cedef28" providerId="ADAL" clId="{CA6F04C4-C571-482C-85B2-1450EB523FB8}"/>
    <pc:docChg chg="modSld">
      <pc:chgData name="Taring, Anita" userId="55c1c47c-3563-4785-859d-0ece2cedef28" providerId="ADAL" clId="{CA6F04C4-C571-482C-85B2-1450EB523FB8}" dt="2020-04-08T11:17:43.623" v="9" actId="20577"/>
      <pc:docMkLst>
        <pc:docMk/>
      </pc:docMkLst>
      <pc:sldChg chg="modSp">
        <pc:chgData name="Taring, Anita" userId="55c1c47c-3563-4785-859d-0ece2cedef28" providerId="ADAL" clId="{CA6F04C4-C571-482C-85B2-1450EB523FB8}" dt="2020-04-08T11:17:43.623" v="9" actId="20577"/>
        <pc:sldMkLst>
          <pc:docMk/>
          <pc:sldMk cId="929408871" sldId="464"/>
        </pc:sldMkLst>
        <pc:spChg chg="mod">
          <ac:chgData name="Taring, Anita" userId="55c1c47c-3563-4785-859d-0ece2cedef28" providerId="ADAL" clId="{CA6F04C4-C571-482C-85B2-1450EB523FB8}" dt="2020-04-08T11:17:43.623" v="9" actId="20577"/>
          <ac:spMkLst>
            <pc:docMk/>
            <pc:sldMk cId="929408871" sldId="464"/>
            <ac:spMk id="3" creationId="{885CD534-6DEB-4AD7-B6C0-C358D2EA2A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1162" cy="497125"/>
          </a:xfrm>
          <a:prstGeom prst="rect">
            <a:avLst/>
          </a:prstGeom>
        </p:spPr>
        <p:txBody>
          <a:bodyPr vert="horz" lIns="92282" tIns="46141" rIns="92282" bIns="46141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7638" y="3"/>
            <a:ext cx="2951162" cy="497125"/>
          </a:xfrm>
          <a:prstGeom prst="rect">
            <a:avLst/>
          </a:prstGeom>
        </p:spPr>
        <p:txBody>
          <a:bodyPr vert="horz" lIns="92282" tIns="46141" rIns="92282" bIns="46141" rtlCol="0"/>
          <a:lstStyle>
            <a:lvl1pPr algn="r">
              <a:defRPr sz="1200"/>
            </a:lvl1pPr>
          </a:lstStyle>
          <a:p>
            <a:fld id="{495743AF-D0B6-48EF-A15E-579D8D29D603}" type="datetimeFigureOut">
              <a:rPr lang="nb-NO" smtClean="0"/>
              <a:t>08.04.2020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3665"/>
            <a:ext cx="2951162" cy="497125"/>
          </a:xfrm>
          <a:prstGeom prst="rect">
            <a:avLst/>
          </a:prstGeom>
        </p:spPr>
        <p:txBody>
          <a:bodyPr vert="horz" lIns="92282" tIns="46141" rIns="92282" bIns="46141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7638" y="9443665"/>
            <a:ext cx="2951162" cy="497125"/>
          </a:xfrm>
          <a:prstGeom prst="rect">
            <a:avLst/>
          </a:prstGeom>
        </p:spPr>
        <p:txBody>
          <a:bodyPr vert="horz" lIns="92282" tIns="46141" rIns="92282" bIns="46141" rtlCol="0" anchor="b"/>
          <a:lstStyle>
            <a:lvl1pPr algn="r">
              <a:defRPr sz="1200"/>
            </a:lvl1pPr>
          </a:lstStyle>
          <a:p>
            <a:fld id="{B1B04DEF-6D3C-4DAE-820F-58F0D9F9FC0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32744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1162" cy="497125"/>
          </a:xfrm>
          <a:prstGeom prst="rect">
            <a:avLst/>
          </a:prstGeom>
        </p:spPr>
        <p:txBody>
          <a:bodyPr vert="horz" lIns="92282" tIns="46141" rIns="92282" bIns="46141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7638" y="3"/>
            <a:ext cx="2951162" cy="497125"/>
          </a:xfrm>
          <a:prstGeom prst="rect">
            <a:avLst/>
          </a:prstGeom>
        </p:spPr>
        <p:txBody>
          <a:bodyPr vert="horz" lIns="92282" tIns="46141" rIns="92282" bIns="46141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8719059-B9E0-4795-947C-5DA06B380EC0}" type="datetimeFigureOut">
              <a:rPr lang="nb-NO" smtClean="0"/>
              <a:pPr/>
              <a:t>08.04.2020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2" tIns="46141" rIns="92282" bIns="46141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1038" y="4722695"/>
            <a:ext cx="5448300" cy="4474131"/>
          </a:xfrm>
          <a:prstGeom prst="rect">
            <a:avLst/>
          </a:prstGeom>
        </p:spPr>
        <p:txBody>
          <a:bodyPr vert="horz" lIns="92282" tIns="46141" rIns="92282" bIns="46141" rtlCol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3665"/>
            <a:ext cx="2951162" cy="497125"/>
          </a:xfrm>
          <a:prstGeom prst="rect">
            <a:avLst/>
          </a:prstGeom>
        </p:spPr>
        <p:txBody>
          <a:bodyPr vert="horz" lIns="92282" tIns="46141" rIns="92282" bIns="46141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7638" y="9443665"/>
            <a:ext cx="2951162" cy="497125"/>
          </a:xfrm>
          <a:prstGeom prst="rect">
            <a:avLst/>
          </a:prstGeom>
        </p:spPr>
        <p:txBody>
          <a:bodyPr vert="horz" lIns="92282" tIns="46141" rIns="92282" bIns="46141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C43CADD-BBC2-46FE-B45F-37F720C6196D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5610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ult felt"/>
          <p:cNvSpPr/>
          <p:nvPr userDrawn="1"/>
        </p:nvSpPr>
        <p:spPr>
          <a:xfrm>
            <a:off x="0" y="2924944"/>
            <a:ext cx="9144000" cy="3933056"/>
          </a:xfrm>
          <a:prstGeom prst="rect">
            <a:avLst/>
          </a:prstGeom>
          <a:solidFill>
            <a:srgbClr val="E6B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2" name="overskrift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4221088"/>
            <a:ext cx="7632848" cy="129614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Overskrift (kan gå over to linjer)</a:t>
            </a:r>
          </a:p>
        </p:txBody>
      </p:sp>
      <p:sp>
        <p:nvSpPr>
          <p:cNvPr id="13" name="navn"/>
          <p:cNvSpPr>
            <a:spLocks noGrp="1"/>
          </p:cNvSpPr>
          <p:nvPr>
            <p:ph type="body" sz="quarter" idx="12" hasCustomPrompt="1"/>
          </p:nvPr>
        </p:nvSpPr>
        <p:spPr>
          <a:xfrm>
            <a:off x="755576" y="5876727"/>
            <a:ext cx="7632000" cy="432593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Navn / avdeling / seksjon</a:t>
            </a:r>
          </a:p>
        </p:txBody>
      </p:sp>
      <p:sp>
        <p:nvSpPr>
          <p:cNvPr id="14" name="dato"/>
          <p:cNvSpPr>
            <a:spLocks noGrp="1"/>
          </p:cNvSpPr>
          <p:nvPr>
            <p:ph type="body" sz="quarter" idx="13" hasCustomPrompt="1"/>
          </p:nvPr>
        </p:nvSpPr>
        <p:spPr>
          <a:xfrm>
            <a:off x="755576" y="3429000"/>
            <a:ext cx="7632848" cy="4320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Tolletaten dato</a:t>
            </a: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2926080"/>
          </a:xfrm>
          <a:prstGeom prst="rect">
            <a:avLst/>
          </a:prstGeom>
        </p:spPr>
      </p:pic>
      <p:cxnSp>
        <p:nvCxnSpPr>
          <p:cNvPr id="11" name="hvit linje"/>
          <p:cNvCxnSpPr/>
          <p:nvPr userDrawn="1"/>
        </p:nvCxnSpPr>
        <p:spPr>
          <a:xfrm>
            <a:off x="0" y="2924944"/>
            <a:ext cx="9144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9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1A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C9B44C-11B7-4F18-B065-5414A6DAB217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718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339200"/>
            <a:ext cx="4038600" cy="5040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339200"/>
            <a:ext cx="4038600" cy="5040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756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44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ysbil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6" name="Rektangel 5"/>
          <p:cNvSpPr/>
          <p:nvPr userDrawn="1"/>
        </p:nvSpPr>
        <p:spPr>
          <a:xfrm>
            <a:off x="5918" y="0"/>
            <a:ext cx="9144000" cy="6165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316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340768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  <a:p>
            <a:pPr lvl="4"/>
            <a:endParaRPr lang="nb-NO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b-NO" sz="2000" dirty="0">
              <a:solidFill>
                <a:srgbClr val="505C68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lvl="2"/>
            <a:endParaRPr lang="nb-NO" sz="2000" dirty="0">
              <a:solidFill>
                <a:srgbClr val="505C68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lvl="4"/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758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9B44C-11B7-4F18-B065-5414A6DAB217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Rektangel 6"/>
          <p:cNvSpPr/>
          <p:nvPr/>
        </p:nvSpPr>
        <p:spPr>
          <a:xfrm>
            <a:off x="1860" y="0"/>
            <a:ext cx="7522140" cy="1116000"/>
          </a:xfrm>
          <a:prstGeom prst="rect">
            <a:avLst/>
          </a:prstGeom>
          <a:solidFill>
            <a:srgbClr val="E6B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6851104" cy="11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pic>
        <p:nvPicPr>
          <p:cNvPr id="13" name="Bild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20000" cy="1114511"/>
          </a:xfrm>
          <a:prstGeom prst="rect">
            <a:avLst/>
          </a:prstGeom>
        </p:spPr>
      </p:pic>
      <p:cxnSp>
        <p:nvCxnSpPr>
          <p:cNvPr id="12" name="Rett linje 11"/>
          <p:cNvCxnSpPr/>
          <p:nvPr/>
        </p:nvCxnSpPr>
        <p:spPr>
          <a:xfrm flipV="1">
            <a:off x="7524000" y="0"/>
            <a:ext cx="0" cy="1116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76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8" r:id="rId3"/>
    <p:sldLayoutId id="2147483680" r:id="rId4"/>
    <p:sldLayoutId id="2147483688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rgbClr val="4A5C6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200" kern="1200">
          <a:solidFill>
            <a:srgbClr val="4A5C6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4A5C6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4A5C6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4A5C6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t02.altinn.no/skjemaoversik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tinn.no/om-altinn/personvern/" TargetMode="External"/><Relationship Id="rId7" Type="http://schemas.openxmlformats.org/officeDocument/2006/relationships/image" Target="../media/image20.png"/><Relationship Id="rId2" Type="http://schemas.openxmlformats.org/officeDocument/2006/relationships/hyperlink" Target="https://www.toll.no/no/om-tolletaten/personvern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hyperlink" Target="https://www.altinn.no/starte-og-drive/drive-bedrift/personvern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hyperlink" Target="http://www.toll.no/" TargetMode="External"/><Relationship Id="rId7" Type="http://schemas.openxmlformats.org/officeDocument/2006/relationships/hyperlink" Target="https://www.linkedin.com/company/538426" TargetMode="External"/><Relationship Id="rId2" Type="http://schemas.openxmlformats.org/officeDocument/2006/relationships/hyperlink" Target="https://www.altinn.no/hjel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nyttfratoll" TargetMode="External"/><Relationship Id="rId5" Type="http://schemas.openxmlformats.org/officeDocument/2006/relationships/hyperlink" Target="https://www.facebook.com/tolletaten/" TargetMode="External"/><Relationship Id="rId4" Type="http://schemas.openxmlformats.org/officeDocument/2006/relationships/hyperlink" Target="https://www.toll.no/no/om-tolletaten/kontakt-oss/kontaktskjema/" TargetMode="External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tinn.no/hjelp/skjema/alle-altinn-roller/" TargetMode="External"/><Relationship Id="rId2" Type="http://schemas.openxmlformats.org/officeDocument/2006/relationships/hyperlink" Target="https://www.altinn.no/hjelp/profil/roller-og-rettighet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support@altinn.n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reg.no/produkter-og-tjenester/vare-skjema/soknad-om-d-nummer/" TargetMode="External"/><Relationship Id="rId2" Type="http://schemas.openxmlformats.org/officeDocument/2006/relationships/hyperlink" Target="https://www.altinn.no/hjelp/innlogg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tinn.no/hjelp/profil/roller-og-rettigheter/gi-roller-eller-rettighet-via-sokefunksjon/" TargetMode="External"/><Relationship Id="rId2" Type="http://schemas.openxmlformats.org/officeDocument/2006/relationships/hyperlink" Target="https://www.altinn.no/hjelp/profil/roller-og-rettighet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www.altinn.no/hjelp/skjema/faq/" TargetMode="External"/><Relationship Id="rId4" Type="http://schemas.openxmlformats.org/officeDocument/2006/relationships/hyperlink" Target="https://www.altinn.no/hjelp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tt02.altinn.no/skjemaoversik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tinn.no/hjelp/profil/roller-og-rettigheter/" TargetMode="External"/><Relationship Id="rId3" Type="http://schemas.openxmlformats.org/officeDocument/2006/relationships/image" Target="../media/image14.png"/><Relationship Id="rId7" Type="http://schemas.openxmlformats.org/officeDocument/2006/relationships/hyperlink" Target="https://www.altinn.no/hjelp/profil/klientdelegering/" TargetMode="External"/><Relationship Id="rId12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tinn.no/hjelp/profil/" TargetMode="External"/><Relationship Id="rId11" Type="http://schemas.openxmlformats.org/officeDocument/2006/relationships/hyperlink" Target="https://www.altinn.no/contentassets/f396aa354281491bbfe5174144fe294d/veiviser-eksport-virksomhetssertifikat.pdf" TargetMode="External"/><Relationship Id="rId5" Type="http://schemas.openxmlformats.org/officeDocument/2006/relationships/image" Target="../media/image16.png"/><Relationship Id="rId10" Type="http://schemas.openxmlformats.org/officeDocument/2006/relationships/hyperlink" Target="https://www.altinn.no/hjelp/innlogging/alternativ-innlogging-i-altinn/virksomhetssertifikat/" TargetMode="External"/><Relationship Id="rId4" Type="http://schemas.openxmlformats.org/officeDocument/2006/relationships/image" Target="../media/image15.png"/><Relationship Id="rId9" Type="http://schemas.openxmlformats.org/officeDocument/2006/relationships/hyperlink" Target="https://www.altinn.no/hjelp/profil/roller-og-rettigheter/hvordan-gi-rettigheter-til-and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1"/>
          </p:nvPr>
        </p:nvSpPr>
        <p:spPr>
          <a:xfrm>
            <a:off x="755576" y="4221088"/>
            <a:ext cx="7560840" cy="1296144"/>
          </a:xfrm>
        </p:spPr>
        <p:txBody>
          <a:bodyPr>
            <a:normAutofit/>
          </a:bodyPr>
          <a:lstStyle/>
          <a:p>
            <a:r>
              <a:rPr lang="nb-NO" dirty="0"/>
              <a:t>Innlogging på altinn.no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2"/>
          </p:nvPr>
        </p:nvSpPr>
        <p:spPr>
          <a:xfrm>
            <a:off x="755576" y="5876727"/>
            <a:ext cx="7560840" cy="432593"/>
          </a:xfrm>
        </p:spPr>
        <p:txBody>
          <a:bodyPr/>
          <a:lstStyle/>
          <a:p>
            <a:r>
              <a:rPr lang="nb-NO" dirty="0">
                <a:hlinkClick r:id="rId2"/>
              </a:rPr>
              <a:t>https://tt02.altinn.no/skjemaoversikt/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>
          <a:xfrm>
            <a:off x="755576" y="3429000"/>
            <a:ext cx="7560840" cy="432048"/>
          </a:xfrm>
        </p:spPr>
        <p:txBody>
          <a:bodyPr/>
          <a:lstStyle/>
          <a:p>
            <a:r>
              <a:rPr lang="nb-NO" dirty="0"/>
              <a:t>Tolletaten </a:t>
            </a:r>
          </a:p>
        </p:txBody>
      </p:sp>
    </p:spTree>
    <p:extLst>
      <p:ext uri="{BB962C8B-B14F-4D97-AF65-F5344CB8AC3E}">
        <p14:creationId xmlns:p14="http://schemas.microsoft.com/office/powerpoint/2010/main" val="1910970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326E2F-F4D8-44B8-A437-BA34214E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Personvern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8CDF65-C0FC-478A-9FD6-6C8F559E5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dirty="0"/>
              <a:t>Personvern i Tolletaten </a:t>
            </a:r>
            <a:br>
              <a:rPr lang="nb-NO" dirty="0"/>
            </a:br>
            <a:r>
              <a:rPr lang="nb-NO" sz="1600" dirty="0"/>
              <a:t>(</a:t>
            </a:r>
            <a:r>
              <a:rPr lang="nb-NO" sz="1600" u="sng" dirty="0">
                <a:hlinkClick r:id="rId2"/>
              </a:rPr>
              <a:t>https://www.toll.no/no/om-tolletaten/personvern/</a:t>
            </a:r>
            <a:r>
              <a:rPr lang="nb-NO" sz="16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 dirty="0"/>
              <a:t>Personvern  i Altinn </a:t>
            </a:r>
            <a:br>
              <a:rPr lang="nb-NO" dirty="0"/>
            </a:br>
            <a:r>
              <a:rPr lang="nb-NO" sz="1600" dirty="0"/>
              <a:t>(</a:t>
            </a:r>
            <a:r>
              <a:rPr lang="nb-NO" sz="1600" u="sng" dirty="0">
                <a:hlinkClick r:id="rId3"/>
              </a:rPr>
              <a:t>https://www.altinn.no/om-altinn/personvern/</a:t>
            </a:r>
            <a:r>
              <a:rPr lang="nb-NO" sz="1600" u="sng" dirty="0"/>
              <a:t> </a:t>
            </a:r>
            <a:br>
              <a:rPr lang="nb-NO" sz="1600" u="sng" dirty="0"/>
            </a:br>
            <a:r>
              <a:rPr lang="nb-NO" sz="1600" dirty="0">
                <a:hlinkClick r:id="rId4"/>
              </a:rPr>
              <a:t>https://www.altinn.no/starte-og-drive/drive-bedrift/personvern/</a:t>
            </a:r>
            <a:r>
              <a:rPr lang="nb-NO" sz="1600" dirty="0"/>
              <a:t>)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1591E6C-EAF1-4891-96F2-C1CB940A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10</a:t>
            </a:fld>
            <a:endParaRPr lang="nb-NO" dirty="0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08BE3F66-2438-41F6-8F4D-DFDE4863ED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733" y="4794925"/>
            <a:ext cx="4932040" cy="10043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D8771C14-1FCF-476F-9AB1-62C4A47FC5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6498" y="5929064"/>
            <a:ext cx="4419182" cy="6728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DEA1D541-B6DC-44D3-8B2C-F6CB484EC6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410" y="2247686"/>
            <a:ext cx="4552297" cy="98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17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 og hjelp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nb-NO" b="1" dirty="0">
                <a:ln>
                  <a:prstDash val="solid"/>
                </a:ln>
                <a:solidFill>
                  <a:schemeClr val="bg1">
                    <a:lumMod val="50000"/>
                  </a:schemeClr>
                </a:solidFill>
              </a:rPr>
              <a:t>Altinn</a:t>
            </a:r>
          </a:p>
          <a:p>
            <a:r>
              <a:rPr lang="nb-NO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hlinkClick r:id="rId2"/>
              </a:rPr>
              <a:t>https://www.altinn.no/hjelp/</a:t>
            </a:r>
            <a:endParaRPr lang="nb-NO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</a:endParaRPr>
          </a:p>
          <a:p>
            <a:endParaRPr lang="nb-NO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nb-NO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50000"/>
                    <a:alpha val="95000"/>
                  </a:schemeClr>
                </a:solidFill>
              </a:rPr>
              <a:t>Tolletaten</a:t>
            </a:r>
          </a:p>
          <a:p>
            <a:r>
              <a:rPr lang="nb-NO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hlinkClick r:id="rId3"/>
              </a:rPr>
              <a:t>www.toll.no</a:t>
            </a:r>
            <a:endParaRPr lang="nb-NO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</a:endParaRPr>
          </a:p>
          <a:p>
            <a:r>
              <a:rPr lang="nb-NO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hlinkClick r:id="rId4"/>
              </a:rPr>
              <a:t>Kontakt-oss/kontaktskjema</a:t>
            </a:r>
            <a:r>
              <a:rPr lang="nb-NO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r>
              <a:rPr lang="nb-NO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latin typeface="+mj-lt"/>
              </a:rPr>
              <a:t>post@toll.no</a:t>
            </a:r>
          </a:p>
          <a:p>
            <a:endParaRPr lang="nb-NO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nb-NO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11</a:t>
            </a:fld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611560" y="5877272"/>
            <a:ext cx="5328592" cy="36933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nb-NO" dirty="0"/>
              <a:t>Følg Tolletaten på </a:t>
            </a:r>
            <a:r>
              <a:rPr lang="nb-NO" u="sng" dirty="0">
                <a:hlinkClick r:id="rId5"/>
              </a:rPr>
              <a:t>Facebook</a:t>
            </a:r>
            <a:r>
              <a:rPr lang="nb-NO" dirty="0"/>
              <a:t>, </a:t>
            </a:r>
            <a:r>
              <a:rPr lang="nb-NO" u="sng" dirty="0" err="1">
                <a:hlinkClick r:id="rId6"/>
              </a:rPr>
              <a:t>Twitter</a:t>
            </a:r>
            <a:r>
              <a:rPr lang="nb-NO" dirty="0"/>
              <a:t> og </a:t>
            </a:r>
            <a:r>
              <a:rPr lang="nb-NO" u="sng" dirty="0" err="1">
                <a:hlinkClick r:id="rId7"/>
              </a:rPr>
              <a:t>LinkedIn</a:t>
            </a:r>
            <a:r>
              <a:rPr lang="nb-NO" dirty="0"/>
              <a:t>!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554449"/>
            <a:ext cx="2305050" cy="1690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068960"/>
            <a:ext cx="2305050" cy="1181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4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6995120" cy="1116000"/>
          </a:xfrm>
        </p:spPr>
        <p:txBody>
          <a:bodyPr>
            <a:normAutofit/>
          </a:bodyPr>
          <a:lstStyle/>
          <a:p>
            <a:r>
              <a:rPr lang="nb-NO" dirty="0"/>
              <a:t>Innledning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54006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nb-NO" sz="2600" dirty="0">
                <a:solidFill>
                  <a:schemeClr val="tx1"/>
                </a:solidFill>
              </a:rPr>
              <a:t>De neste sidene vil gi deg en kort veiledning i hvordan du skal logge deg inn på altinn.no og finne Tolletatens skjemaer.</a:t>
            </a:r>
          </a:p>
          <a:p>
            <a:pPr>
              <a:lnSpc>
                <a:spcPct val="120000"/>
              </a:lnSpc>
            </a:pPr>
            <a:r>
              <a:rPr lang="nb-NO" sz="110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nb-NO" sz="2600" dirty="0">
                <a:solidFill>
                  <a:schemeClr val="tx1"/>
                </a:solidFill>
              </a:rPr>
              <a:t>Du må ha rollen regnskapsmedarbeider i Altinn for å kunne bruke de fleste av Tolletatens skjemaer. </a:t>
            </a:r>
          </a:p>
          <a:p>
            <a:pPr>
              <a:lnSpc>
                <a:spcPct val="120000"/>
              </a:lnSpc>
            </a:pPr>
            <a:endParaRPr lang="nb-NO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b-NO" sz="2000" dirty="0"/>
              <a:t>Her finn du informasjon om oppsett av </a:t>
            </a:r>
            <a:r>
              <a:rPr lang="nb-NO" sz="2000" dirty="0" err="1"/>
              <a:t>rollar</a:t>
            </a:r>
            <a:r>
              <a:rPr lang="nb-NO" sz="2000" dirty="0"/>
              <a:t> og </a:t>
            </a:r>
            <a:r>
              <a:rPr lang="nb-NO" sz="2000" dirty="0" err="1"/>
              <a:t>tilgangar</a:t>
            </a:r>
            <a:r>
              <a:rPr lang="nb-NO" sz="2000" dirty="0"/>
              <a:t>: </a:t>
            </a:r>
          </a:p>
          <a:p>
            <a:pPr>
              <a:lnSpc>
                <a:spcPct val="120000"/>
              </a:lnSpc>
            </a:pPr>
            <a:r>
              <a:rPr lang="nb-NO" sz="2000" dirty="0">
                <a:hlinkClick r:id="rId2"/>
              </a:rPr>
              <a:t>https://www.altinn.no/hjelp/profil/roller-og-rettigheter/</a:t>
            </a:r>
            <a:endParaRPr lang="nb-NO" sz="2000" dirty="0"/>
          </a:p>
          <a:p>
            <a:pPr>
              <a:lnSpc>
                <a:spcPct val="120000"/>
              </a:lnSpc>
            </a:pPr>
            <a:r>
              <a:rPr lang="nb-NO" sz="2000" dirty="0">
                <a:solidFill>
                  <a:schemeClr val="tx1"/>
                </a:solidFill>
                <a:hlinkClick r:id="rId3"/>
              </a:rPr>
              <a:t>https://www.altinn.no/hjelp/skjema/alle-altinn-roller/</a:t>
            </a:r>
            <a:r>
              <a:rPr lang="nb-NO" sz="200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br>
              <a:rPr lang="nb-NO" sz="2000" dirty="0"/>
            </a:br>
            <a:r>
              <a:rPr lang="nb-NO" dirty="0" err="1"/>
              <a:t>Altinn</a:t>
            </a:r>
            <a:r>
              <a:rPr lang="nb-NO" dirty="0"/>
              <a:t> kan rettleie om tilgangsstyring. Kontaktpunkt: </a:t>
            </a:r>
            <a:r>
              <a:rPr lang="nb-NO" dirty="0">
                <a:hlinkClick r:id="rId4"/>
              </a:rPr>
              <a:t>support@altinn.no</a:t>
            </a:r>
            <a:r>
              <a:rPr lang="nb-NO" dirty="0"/>
              <a:t> eller 7500 6000</a:t>
            </a:r>
            <a:endParaRPr lang="nb-NO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nb-NO" sz="2600" dirty="0">
              <a:solidFill>
                <a:schemeClr val="tx1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2</a:t>
            </a:fld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657" y="3429000"/>
            <a:ext cx="2880320" cy="558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880" y="4340126"/>
            <a:ext cx="2275336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29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E69AB9-72DA-4642-9999-65C2C466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 om innlogging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85CD534-6DEB-4AD7-B6C0-C358D2EA2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nb-NO" dirty="0">
                <a:solidFill>
                  <a:srgbClr val="53616F"/>
                </a:solidFill>
                <a:latin typeface="+mn-lt"/>
              </a:rPr>
              <a:t>Dersom importør selv benytter skjemaet, og det er benyttet representant (speditør) vil Tolletaten ved behov innhente informasjon fra representanten.</a:t>
            </a:r>
          </a:p>
          <a:p>
            <a:pPr>
              <a:lnSpc>
                <a:spcPct val="120000"/>
              </a:lnSpc>
            </a:pPr>
            <a:r>
              <a:rPr lang="nb-NO" dirty="0">
                <a:solidFill>
                  <a:srgbClr val="53616F"/>
                </a:solidFill>
                <a:latin typeface="+mn-lt"/>
              </a:rPr>
              <a:t>For å benytte denne tjenesten trenger du </a:t>
            </a:r>
            <a:r>
              <a:rPr lang="nb-NO" dirty="0" err="1">
                <a:solidFill>
                  <a:srgbClr val="53616F"/>
                </a:solidFill>
                <a:latin typeface="+mn-lt"/>
              </a:rPr>
              <a:t>Altinnrollen</a:t>
            </a:r>
            <a:r>
              <a:rPr lang="nb-NO" dirty="0">
                <a:solidFill>
                  <a:srgbClr val="53616F"/>
                </a:solidFill>
                <a:latin typeface="+mn-lt"/>
              </a:rPr>
              <a:t> «Regnskapsmedarbeider» som tildeles deg av ansvarlig hos varemottaker/importør</a:t>
            </a:r>
            <a:r>
              <a:rPr lang="nb-NO">
                <a:solidFill>
                  <a:srgbClr val="53616F"/>
                </a:solidFill>
                <a:latin typeface="+mn-lt"/>
              </a:rPr>
              <a:t>/eksportør. </a:t>
            </a:r>
            <a:endParaRPr lang="nb-NO" dirty="0">
              <a:solidFill>
                <a:srgbClr val="53616F"/>
              </a:solidFill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nb-NO" dirty="0">
                <a:solidFill>
                  <a:srgbClr val="53616F"/>
                </a:solidFill>
                <a:latin typeface="+mn-lt"/>
              </a:rPr>
              <a:t>Les mer om innlogging på </a:t>
            </a:r>
            <a:r>
              <a:rPr lang="nb-NO" dirty="0" err="1">
                <a:solidFill>
                  <a:srgbClr val="53616F"/>
                </a:solidFill>
                <a:latin typeface="+mn-lt"/>
              </a:rPr>
              <a:t>Altinn</a:t>
            </a:r>
            <a:r>
              <a:rPr lang="nb-NO" dirty="0">
                <a:solidFill>
                  <a:srgbClr val="53616F"/>
                </a:solidFill>
                <a:latin typeface="+mn-lt"/>
              </a:rPr>
              <a:t> her </a:t>
            </a:r>
            <a:r>
              <a:rPr lang="nb-NO" u="sng" dirty="0">
                <a:solidFill>
                  <a:srgbClr val="53616F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https://www.altinn.no/hjelp/innlogging/</a:t>
            </a:r>
            <a:r>
              <a:rPr lang="nb-NO" dirty="0">
                <a:solidFill>
                  <a:srgbClr val="53616F"/>
                </a:solidFill>
                <a:latin typeface="+mn-lt"/>
              </a:rPr>
              <a:t> og veileder på toll.no.</a:t>
            </a:r>
          </a:p>
          <a:p>
            <a:pPr>
              <a:lnSpc>
                <a:spcPct val="120000"/>
              </a:lnSpc>
            </a:pPr>
            <a:endParaRPr lang="nb-NO" b="1" dirty="0">
              <a:solidFill>
                <a:srgbClr val="53616F"/>
              </a:solidFill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nb-NO" b="1" dirty="0">
                <a:solidFill>
                  <a:srgbClr val="53616F"/>
                </a:solidFill>
                <a:latin typeface="+mn-lt"/>
              </a:rPr>
              <a:t>Utenlandske borgere som ikke har norsk fødselsnummer må ha D-nummer </a:t>
            </a:r>
            <a:endParaRPr lang="nb-NO" dirty="0">
              <a:solidFill>
                <a:srgbClr val="53616F"/>
              </a:solidFill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nb-NO" dirty="0">
                <a:solidFill>
                  <a:srgbClr val="53616F"/>
                </a:solidFill>
                <a:latin typeface="+mn-lt"/>
              </a:rPr>
              <a:t>Hentet fra </a:t>
            </a:r>
            <a:r>
              <a:rPr lang="nb-NO" u="sng" dirty="0">
                <a:solidFill>
                  <a:srgbClr val="53616F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https://www.brreg.no/produkter-og-tjenester/vare-skjema/soknad-om-d-nummer/</a:t>
            </a:r>
            <a:r>
              <a:rPr lang="nb-NO" dirty="0">
                <a:solidFill>
                  <a:srgbClr val="53616F"/>
                </a:solidFill>
                <a:latin typeface="+mn-lt"/>
              </a:rPr>
              <a:t> Søknadsskjema BR1016 brukes av utenlandske personer som ikke har norsk fødselsnummer eller d-nummer fra før, men som har behov for d-nummer for å kunne utføre rapporteringsoppgaver i </a:t>
            </a:r>
            <a:r>
              <a:rPr lang="nb-NO" dirty="0" err="1">
                <a:solidFill>
                  <a:srgbClr val="53616F"/>
                </a:solidFill>
                <a:latin typeface="+mn-lt"/>
              </a:rPr>
              <a:t>Altinn</a:t>
            </a:r>
            <a:r>
              <a:rPr lang="nb-NO" dirty="0">
                <a:solidFill>
                  <a:srgbClr val="53616F"/>
                </a:solidFill>
                <a:latin typeface="+mn-lt"/>
              </a:rPr>
              <a:t> på vegne av allerede registrert rolleinnehaver, som nevnt i folkeregisterforskriften § 2-2-3 bokstav d.</a:t>
            </a:r>
          </a:p>
          <a:p>
            <a:endParaRPr lang="nb-NO" dirty="0">
              <a:latin typeface="+mn-lt"/>
            </a:endParaRP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A9C1C73-6A00-46E8-8022-3AAD946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940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A1F786-7800-4E06-83A1-170CA12E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Tilgangsstyring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1550D2D-51EF-4B79-98CE-DF5496F76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4</a:t>
            </a:fld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BC1A996-96C6-4203-BC55-CFD5F46F4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3140968"/>
            <a:ext cx="3270656" cy="34985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C6685C97-D4A1-4A97-BAF2-DD1F79301F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218"/>
          <a:stretch/>
        </p:blipFill>
        <p:spPr>
          <a:xfrm>
            <a:off x="539552" y="1340768"/>
            <a:ext cx="8299463" cy="17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1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Tilganger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nb-NO" sz="1800" dirty="0"/>
              <a:t>Hvis firmaet (importør/eksportør m.fl.) ikke har lyst til å gi tilgang som regnskapsmedarbeider generelt, kan det gis tilgang til dette ene skjemaet</a:t>
            </a:r>
          </a:p>
          <a:p>
            <a:endParaRPr lang="nb-NO" sz="1800" dirty="0"/>
          </a:p>
          <a:p>
            <a:r>
              <a:rPr lang="nb-NO" sz="1800" dirty="0"/>
              <a:t>Se her</a:t>
            </a:r>
          </a:p>
          <a:p>
            <a:r>
              <a:rPr lang="nb-NO" sz="1500" u="sng" dirty="0">
                <a:hlinkClick r:id="rId2"/>
              </a:rPr>
              <a:t>https://www.altinn.no/hjelp/profil/</a:t>
            </a:r>
          </a:p>
          <a:p>
            <a:r>
              <a:rPr lang="nb-NO" sz="1500" u="sng" dirty="0">
                <a:hlinkClick r:id="rId2"/>
              </a:rPr>
              <a:t>roller-og-rettigheter/</a:t>
            </a:r>
            <a:r>
              <a:rPr lang="nb-NO" sz="1500" dirty="0"/>
              <a:t> </a:t>
            </a:r>
          </a:p>
          <a:p>
            <a:r>
              <a:rPr lang="nb-NO" sz="1500" u="sng" dirty="0">
                <a:hlinkClick r:id="rId3"/>
              </a:rPr>
              <a:t>https://www.altinn.no/hjelp/profil/</a:t>
            </a:r>
          </a:p>
          <a:p>
            <a:r>
              <a:rPr lang="nb-NO" sz="1500" u="sng" dirty="0">
                <a:hlinkClick r:id="rId3"/>
              </a:rPr>
              <a:t>roller-og-rettigheter/</a:t>
            </a:r>
          </a:p>
          <a:p>
            <a:r>
              <a:rPr lang="nb-NO" sz="1500" u="sng" dirty="0">
                <a:hlinkClick r:id="rId3"/>
              </a:rPr>
              <a:t>gi-roller-eller-rettighet-via-</a:t>
            </a:r>
            <a:r>
              <a:rPr lang="nb-NO" sz="1500" u="sng" dirty="0" err="1">
                <a:hlinkClick r:id="rId3"/>
              </a:rPr>
              <a:t>sokefunksjon</a:t>
            </a:r>
            <a:r>
              <a:rPr lang="nb-NO" sz="1500" u="sng" dirty="0">
                <a:hlinkClick r:id="rId3"/>
              </a:rPr>
              <a:t>/</a:t>
            </a:r>
            <a:r>
              <a:rPr lang="nb-NO" sz="1500" dirty="0"/>
              <a:t> </a:t>
            </a:r>
          </a:p>
          <a:p>
            <a:r>
              <a:rPr lang="nb-NO" sz="1500" dirty="0"/>
              <a:t> </a:t>
            </a:r>
          </a:p>
          <a:p>
            <a:pPr>
              <a:lnSpc>
                <a:spcPct val="120000"/>
              </a:lnSpc>
            </a:pPr>
            <a:endParaRPr lang="nb-NO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nb-NO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b-NO" sz="1800" dirty="0">
                <a:solidFill>
                  <a:schemeClr val="tx1"/>
                </a:solidFill>
              </a:rPr>
              <a:t>Har du aldri brukt Altinn-løsninger</a:t>
            </a:r>
          </a:p>
          <a:p>
            <a:pPr>
              <a:lnSpc>
                <a:spcPct val="120000"/>
              </a:lnSpc>
            </a:pPr>
            <a:r>
              <a:rPr lang="nb-NO" sz="1800" dirty="0">
                <a:solidFill>
                  <a:schemeClr val="tx1"/>
                </a:solidFill>
              </a:rPr>
              <a:t>før og trenger hjelp,</a:t>
            </a:r>
          </a:p>
          <a:p>
            <a:pPr>
              <a:lnSpc>
                <a:spcPct val="120000"/>
              </a:lnSpc>
            </a:pPr>
            <a:r>
              <a:rPr lang="nb-NO" sz="1800" dirty="0">
                <a:solidFill>
                  <a:schemeClr val="tx1"/>
                </a:solidFill>
              </a:rPr>
              <a:t>anbefaler vi at du leser litt her </a:t>
            </a:r>
          </a:p>
          <a:p>
            <a:pPr>
              <a:lnSpc>
                <a:spcPct val="120000"/>
              </a:lnSpc>
            </a:pPr>
            <a:r>
              <a:rPr lang="nb-NO" sz="1500" dirty="0">
                <a:solidFill>
                  <a:schemeClr val="tx1"/>
                </a:solidFill>
                <a:hlinkClick r:id="rId4"/>
              </a:rPr>
              <a:t>https://www.altinn.no/hjelp/</a:t>
            </a:r>
            <a:r>
              <a:rPr lang="nb-NO" sz="1500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nb-NO" sz="1500" dirty="0">
                <a:solidFill>
                  <a:schemeClr val="tx1"/>
                </a:solidFill>
                <a:hlinkClick r:id="rId5"/>
              </a:rPr>
              <a:t>https://www.altinn.no/hjelp/skjema/faq/</a:t>
            </a:r>
            <a:r>
              <a:rPr lang="nb-NO" sz="1500" dirty="0">
                <a:solidFill>
                  <a:schemeClr val="tx1"/>
                </a:solidFill>
              </a:rPr>
              <a:t> </a:t>
            </a:r>
            <a:r>
              <a:rPr lang="nb-NO" sz="1800" dirty="0">
                <a:solidFill>
                  <a:schemeClr val="tx1"/>
                </a:solidFill>
              </a:rPr>
              <a:t>										</a:t>
            </a:r>
            <a:endParaRPr lang="nb-NO" sz="2200" dirty="0">
              <a:solidFill>
                <a:schemeClr val="tx1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5</a:t>
            </a:fld>
            <a:endParaRPr lang="nb-NO" dirty="0"/>
          </a:p>
        </p:txBody>
      </p:sp>
      <p:pic>
        <p:nvPicPr>
          <p:cNvPr id="1026" name="Bilde 1" descr="image00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55" b="5470"/>
          <a:stretch/>
        </p:blipFill>
        <p:spPr bwMode="auto">
          <a:xfrm>
            <a:off x="3857466" y="2146834"/>
            <a:ext cx="5283696" cy="340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08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Finne skjemaet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dirty="0"/>
              <a:t>Her finner du våre skjemaer</a:t>
            </a:r>
          </a:p>
          <a:p>
            <a:r>
              <a:rPr lang="nb-NO" sz="1800" dirty="0">
                <a:hlinkClick r:id="rId2"/>
              </a:rPr>
              <a:t>https://tt02.altinn.no/skjemaoversikt/</a:t>
            </a:r>
            <a:endParaRPr lang="nb-NO" sz="1800" dirty="0"/>
          </a:p>
          <a:p>
            <a:endParaRPr lang="nb-NO" sz="1800"/>
          </a:p>
          <a:p>
            <a:r>
              <a:rPr lang="nb-NO" sz="1800"/>
              <a:t>Søk </a:t>
            </a:r>
            <a:r>
              <a:rPr lang="nb-NO" sz="1800" dirty="0"/>
              <a:t>etter Etterdeklarering</a:t>
            </a:r>
          </a:p>
          <a:p>
            <a:endParaRPr lang="nb-NO" sz="1800" dirty="0"/>
          </a:p>
          <a:p>
            <a:endParaRPr lang="nb-NO" sz="1800" dirty="0"/>
          </a:p>
          <a:p>
            <a:r>
              <a:rPr lang="nb-NO" sz="1800" dirty="0"/>
              <a:t>eller </a:t>
            </a:r>
          </a:p>
          <a:p>
            <a:r>
              <a:rPr lang="nb-NO" sz="1800" dirty="0"/>
              <a:t>velg Etater</a:t>
            </a:r>
          </a:p>
          <a:p>
            <a:r>
              <a:rPr lang="nb-NO" sz="1800" dirty="0"/>
              <a:t>søk etter Tolletaten</a:t>
            </a:r>
          </a:p>
          <a:p>
            <a:endParaRPr lang="nb-NO" sz="18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6</a:t>
            </a:fld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0556" y="2325340"/>
            <a:ext cx="4561508" cy="16598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A8C41A72-31B8-457F-A6C7-6465C55A9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4764167"/>
            <a:ext cx="6434822" cy="15921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Rett pil 5"/>
          <p:cNvCxnSpPr/>
          <p:nvPr/>
        </p:nvCxnSpPr>
        <p:spPr>
          <a:xfrm flipH="1">
            <a:off x="6768694" y="5517232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645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7</a:t>
            </a:fld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Innlogging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395536" y="1484784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Velg skjemaet og start tjeneste.</a:t>
            </a:r>
          </a:p>
          <a:p>
            <a:endParaRPr lang="nb-NO" dirty="0"/>
          </a:p>
          <a:p>
            <a:r>
              <a:rPr lang="nb-NO" dirty="0"/>
              <a:t>Før du får tilgang til skjemaet må du logge deg inn her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96751"/>
            <a:ext cx="3680374" cy="54282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18" y="2777760"/>
            <a:ext cx="4313056" cy="2790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0EE13625-A56A-42F0-A725-311CE09002CB}"/>
              </a:ext>
            </a:extLst>
          </p:cNvPr>
          <p:cNvSpPr/>
          <p:nvPr/>
        </p:nvSpPr>
        <p:spPr>
          <a:xfrm>
            <a:off x="4913462" y="6228569"/>
            <a:ext cx="1944216" cy="315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" name="Rett pilkobling 5">
            <a:extLst>
              <a:ext uri="{FF2B5EF4-FFF2-40B4-BE49-F238E27FC236}">
                <a16:creationId xmlns:a16="http://schemas.microsoft.com/office/drawing/2014/main" id="{CA1523FE-11B7-4DD4-9D46-EA54D42E23D9}"/>
              </a:ext>
            </a:extLst>
          </p:cNvPr>
          <p:cNvCxnSpPr/>
          <p:nvPr/>
        </p:nvCxnSpPr>
        <p:spPr>
          <a:xfrm>
            <a:off x="3059832" y="6381328"/>
            <a:ext cx="1512168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Sylinder 7">
            <a:extLst>
              <a:ext uri="{FF2B5EF4-FFF2-40B4-BE49-F238E27FC236}">
                <a16:creationId xmlns:a16="http://schemas.microsoft.com/office/drawing/2014/main" id="{1B9C8371-3DD8-462F-9CE0-02E2556B2E8C}"/>
              </a:ext>
            </a:extLst>
          </p:cNvPr>
          <p:cNvSpPr txBox="1"/>
          <p:nvPr/>
        </p:nvSpPr>
        <p:spPr>
          <a:xfrm>
            <a:off x="658813" y="6196662"/>
            <a:ext cx="2374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FF0000"/>
                </a:solidFill>
              </a:rPr>
              <a:t>Se informasjon her</a:t>
            </a:r>
          </a:p>
        </p:txBody>
      </p:sp>
    </p:spTree>
    <p:extLst>
      <p:ext uri="{BB962C8B-B14F-4D97-AF65-F5344CB8AC3E}">
        <p14:creationId xmlns:p14="http://schemas.microsoft.com/office/powerpoint/2010/main" val="271538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254B43-A666-441D-A5E9-40D273626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Velg riktig firma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93DEB6-B22E-4B3F-9B10-A4996C4D7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Når du har logget deg på, må du velge det firmaet du representerer (varemottaker, importør, eksportør).</a:t>
            </a:r>
          </a:p>
          <a:p>
            <a:r>
              <a:rPr lang="nb-NO" sz="2200" dirty="0"/>
              <a:t>Finner du ikke firmaet på listen, har de heller ikke gitt deg riktig rolle (godkjent deg) til å gjøre denne jobben for dem.</a:t>
            </a:r>
          </a:p>
          <a:p>
            <a:endParaRPr lang="nb-NO" sz="1000" dirty="0"/>
          </a:p>
          <a:p>
            <a:r>
              <a:rPr lang="nb-NO" sz="1000" dirty="0">
                <a:solidFill>
                  <a:srgbClr val="53616F"/>
                </a:solidFill>
              </a:rPr>
              <a:t>Eksempel: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>
                <a:solidFill>
                  <a:srgbClr val="FF0000"/>
                </a:solidFill>
              </a:rPr>
              <a:t>NB!</a:t>
            </a:r>
          </a:p>
          <a:p>
            <a:r>
              <a:rPr lang="nb-NO" dirty="0"/>
              <a:t>Du skal ikke velge spedisjons-/representant firma her, det er informasjon vi ber om i selve skjemaet.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2D2601E-266A-4129-AB2C-E7BABA13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8</a:t>
            </a:fld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8D1C25F2-12C4-453E-B945-F1F00BF76D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00" t="35166" r="19288" b="32199"/>
          <a:stretch/>
        </p:blipFill>
        <p:spPr>
          <a:xfrm>
            <a:off x="395536" y="3068960"/>
            <a:ext cx="7240076" cy="201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0"/>
            <a:ext cx="2939033" cy="1116000"/>
          </a:xfrm>
        </p:spPr>
        <p:txBody>
          <a:bodyPr/>
          <a:lstStyle/>
          <a:p>
            <a:r>
              <a:rPr lang="nb-NO" dirty="0"/>
              <a:t>Alternativ inn-logging i Altinn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44C-11B7-4F18-B065-5414A6DAB217}" type="slidenum">
              <a:rPr lang="nb-NO" smtClean="0"/>
              <a:pPr/>
              <a:t>9</a:t>
            </a:fld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18" y="1196752"/>
            <a:ext cx="4664164" cy="40121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uppe 8"/>
          <p:cNvGrpSpPr/>
          <p:nvPr/>
        </p:nvGrpSpPr>
        <p:grpSpPr>
          <a:xfrm>
            <a:off x="5940152" y="50876"/>
            <a:ext cx="1133533" cy="1014247"/>
            <a:chOff x="2466578" y="5745267"/>
            <a:chExt cx="1133533" cy="101424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6578" y="6082955"/>
              <a:ext cx="1133533" cy="67655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6578" y="5745267"/>
              <a:ext cx="1080120" cy="367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365104"/>
            <a:ext cx="4355976" cy="20603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Sylinder 7"/>
          <p:cNvSpPr txBox="1"/>
          <p:nvPr/>
        </p:nvSpPr>
        <p:spPr>
          <a:xfrm>
            <a:off x="5160474" y="1196752"/>
            <a:ext cx="3978696" cy="2828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200" dirty="0">
                <a:hlinkClick r:id="rId6"/>
              </a:rPr>
              <a:t>https://www.altinn.no/hjelp/profil/</a:t>
            </a:r>
            <a:endParaRPr lang="nb-NO" sz="12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200" dirty="0">
                <a:hlinkClick r:id="rId7"/>
              </a:rPr>
              <a:t>https://www.altinn.no/hjelp/profil/klientdelegering/</a:t>
            </a:r>
            <a:endParaRPr lang="nb-NO" sz="12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200" dirty="0">
                <a:hlinkClick r:id="rId8"/>
              </a:rPr>
              <a:t>https://www.altinn.no/hjelp/profil/roller-og-rettigheter/</a:t>
            </a:r>
            <a:endParaRPr lang="nb-NO" sz="12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200" dirty="0">
                <a:hlinkClick r:id="rId9"/>
              </a:rPr>
              <a:t>https://www.altinn.no/hjelp/profil/roller-og-rettigheter/hvordan-gi-rettigheter-til-andre/</a:t>
            </a:r>
            <a:endParaRPr lang="nb-NO" sz="12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200" dirty="0">
                <a:hlinkClick r:id="rId10"/>
              </a:rPr>
              <a:t>https://www.altinn.no/hjelp/innlogging/alternativ-innlogging-i-altinn/virksomhetssertifikat/</a:t>
            </a:r>
            <a:r>
              <a:rPr lang="nb-NO" sz="1200" dirty="0"/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200" dirty="0">
                <a:hlinkClick r:id="rId11"/>
              </a:rPr>
              <a:t>https://www.altinn.no/contentassets/f396aa354281491bbfe5174144fe294d/veiviser-eksport-virksomhetssertifikat.pdf</a:t>
            </a:r>
            <a:r>
              <a:rPr lang="nb-NO" sz="1200" dirty="0"/>
              <a:t> 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0762" y="5313261"/>
            <a:ext cx="3956308" cy="151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730287"/>
      </p:ext>
    </p:extLst>
  </p:cSld>
  <p:clrMapOvr>
    <a:masterClrMapping/>
  </p:clrMapOvr>
</p:sld>
</file>

<file path=ppt/theme/theme1.xml><?xml version="1.0" encoding="utf-8"?>
<a:theme xmlns:a="http://schemas.openxmlformats.org/drawingml/2006/main" name="Tolletaten_4_3_liggende">
  <a:themeElements>
    <a:clrScheme name="Ny profil">
      <a:dk1>
        <a:srgbClr val="53616F"/>
      </a:dk1>
      <a:lt1>
        <a:sysClr val="window" lastClr="FFFFFF"/>
      </a:lt1>
      <a:dk2>
        <a:srgbClr val="37424A"/>
      </a:dk2>
      <a:lt2>
        <a:srgbClr val="DADEE1"/>
      </a:lt2>
      <a:accent1>
        <a:srgbClr val="E6B012"/>
      </a:accent1>
      <a:accent2>
        <a:srgbClr val="FFD200"/>
      </a:accent2>
      <a:accent3>
        <a:srgbClr val="A1AAB4"/>
      </a:accent3>
      <a:accent4>
        <a:srgbClr val="778592"/>
      </a:accent4>
      <a:accent5>
        <a:srgbClr val="CC3326"/>
      </a:accent5>
      <a:accent6>
        <a:srgbClr val="FF0000"/>
      </a:accent6>
      <a:hlink>
        <a:srgbClr val="305D89"/>
      </a:hlink>
      <a:folHlink>
        <a:srgbClr val="86A8CC"/>
      </a:folHlink>
    </a:clrScheme>
    <a:fontScheme name="ny 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A5C6E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BA64B904296448B3F428163F12C73A" ma:contentTypeVersion="8" ma:contentTypeDescription="Opprett et nytt dokument." ma:contentTypeScope="" ma:versionID="694d3fb6a21d330298d5146b87365403">
  <xsd:schema xmlns:xsd="http://www.w3.org/2001/XMLSchema" xmlns:xs="http://www.w3.org/2001/XMLSchema" xmlns:p="http://schemas.microsoft.com/office/2006/metadata/properties" xmlns:ns2="2b306080-9e0c-40cf-b89d-1a782ff7032c" xmlns:ns3="e5c1c983-f168-46ee-9456-fe8082eac7c8" targetNamespace="http://schemas.microsoft.com/office/2006/metadata/properties" ma:root="true" ma:fieldsID="e08bb1ea0a0a79916423512a401b73a7" ns2:_="" ns3:_="">
    <xsd:import namespace="2b306080-9e0c-40cf-b89d-1a782ff7032c"/>
    <xsd:import namespace="e5c1c983-f168-46ee-9456-fe8082eac7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306080-9e0c-40cf-b89d-1a782ff70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c1c983-f168-46ee-9456-fe8082eac7c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F428E2-48CF-45AC-BD9A-F488D9902A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F010C3-922A-4B4E-A156-D33F7A6AEF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306080-9e0c-40cf-b89d-1a782ff7032c"/>
    <ds:schemaRef ds:uri="e5c1c983-f168-46ee-9456-fe8082eac7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3DA29C-3282-4E83-8853-B1EDC30C8814}">
  <ds:schemaRefs>
    <ds:schemaRef ds:uri="http://purl.org/dc/terms/"/>
    <ds:schemaRef ds:uri="e5c1c983-f168-46ee-9456-fe8082eac7c8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2b306080-9e0c-40cf-b89d-1a782ff7032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Tolletaten_4_3_liggende</Template>
  <TotalTime>3636</TotalTime>
  <Words>502</Words>
  <Application>Microsoft Office PowerPoint</Application>
  <PresentationFormat>Skjermfremvisning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Tolletaten_4_3_liggende</vt:lpstr>
      <vt:lpstr>PowerPoint-presentasjon</vt:lpstr>
      <vt:lpstr>Innledning</vt:lpstr>
      <vt:lpstr>Litt om innlogging</vt:lpstr>
      <vt:lpstr>Tilgangsstyring</vt:lpstr>
      <vt:lpstr>Tilganger</vt:lpstr>
      <vt:lpstr>Finne skjemaet</vt:lpstr>
      <vt:lpstr>Innlogging</vt:lpstr>
      <vt:lpstr>Velg riktig firma</vt:lpstr>
      <vt:lpstr>Alternativ inn-logging i Altinn </vt:lpstr>
      <vt:lpstr>Personvern</vt:lpstr>
      <vt:lpstr>Informasjon og hjelp</vt:lpstr>
    </vt:vector>
  </TitlesOfParts>
  <Company>Tollvesenet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Taring, Anita</dc:creator>
  <cp:lastModifiedBy>Taring, Anita</cp:lastModifiedBy>
  <cp:revision>188</cp:revision>
  <cp:lastPrinted>2020-01-21T14:36:47Z</cp:lastPrinted>
  <dcterms:created xsi:type="dcterms:W3CDTF">2018-06-26T10:30:44Z</dcterms:created>
  <dcterms:modified xsi:type="dcterms:W3CDTF">2020-04-08T11:17:49Z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0x010100F4BA64B904296448B3F428163F12C73A</vt:lpwstr>
  </property>
</Properties>
</file>